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57" r:id="rId3"/>
    <p:sldId id="283" r:id="rId4"/>
    <p:sldId id="258" r:id="rId5"/>
    <p:sldId id="259" r:id="rId6"/>
    <p:sldId id="260" r:id="rId7"/>
    <p:sldId id="261" r:id="rId8"/>
    <p:sldId id="262" r:id="rId9"/>
    <p:sldId id="273" r:id="rId10"/>
    <p:sldId id="263" r:id="rId11"/>
    <p:sldId id="275" r:id="rId12"/>
    <p:sldId id="268" r:id="rId13"/>
    <p:sldId id="280" r:id="rId14"/>
    <p:sldId id="269" r:id="rId15"/>
    <p:sldId id="264" r:id="rId16"/>
    <p:sldId id="272" r:id="rId17"/>
    <p:sldId id="267" r:id="rId18"/>
    <p:sldId id="276" r:id="rId19"/>
    <p:sldId id="278" r:id="rId20"/>
    <p:sldId id="277" r:id="rId21"/>
    <p:sldId id="270" r:id="rId22"/>
    <p:sldId id="279" r:id="rId23"/>
    <p:sldId id="281" r:id="rId24"/>
    <p:sldId id="282" r:id="rId25"/>
  </p:sldIdLst>
  <p:sldSz cx="12192000" cy="6858000"/>
  <p:notesSz cx="6718300" cy="985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E7950-83B3-49BD-9698-39242617F27D}" v="149" dt="2023-01-31T09:01:31.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0" d="100"/>
          <a:sy n="90" d="100"/>
        </p:scale>
        <p:origin x="84" y="276"/>
      </p:cViewPr>
      <p:guideLst/>
    </p:cSldViewPr>
  </p:slideViewPr>
  <p:notesTextViewPr>
    <p:cViewPr>
      <p:scale>
        <a:sx n="1" d="1"/>
        <a:sy n="1" d="1"/>
      </p:scale>
      <p:origin x="0" y="0"/>
    </p:cViewPr>
  </p:notesTextViewPr>
  <p:notesViewPr>
    <p:cSldViewPr snapToGrid="0">
      <p:cViewPr varScale="1">
        <p:scale>
          <a:sx n="70" d="100"/>
          <a:sy n="70" d="100"/>
        </p:scale>
        <p:origin x="27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ttershall" userId="41540bfd7e5be601" providerId="LiveId" clId="{694C291F-063C-4852-A27C-133F1EF30A9A}"/>
    <pc:docChg chg="undo custSel mod addSld delSld modSld modNotesMaster">
      <pc:chgData name="Paul Battershall" userId="41540bfd7e5be601" providerId="LiveId" clId="{694C291F-063C-4852-A27C-133F1EF30A9A}" dt="2019-07-25T07:58:44.822" v="84" actId="1076"/>
      <pc:docMkLst>
        <pc:docMk/>
      </pc:docMkLst>
      <pc:sldChg chg="addSp delSp modSp mod setBg modAnim">
        <pc:chgData name="Paul Battershall" userId="41540bfd7e5be601" providerId="LiveId" clId="{694C291F-063C-4852-A27C-133F1EF30A9A}" dt="2019-07-24T08:00:02.232" v="38" actId="207"/>
        <pc:sldMkLst>
          <pc:docMk/>
          <pc:sldMk cId="1578023341" sldId="268"/>
        </pc:sldMkLst>
        <pc:spChg chg="mod">
          <ac:chgData name="Paul Battershall" userId="41540bfd7e5be601" providerId="LiveId" clId="{694C291F-063C-4852-A27C-133F1EF30A9A}" dt="2019-07-24T07:57:39.159" v="35" actId="1076"/>
          <ac:spMkLst>
            <pc:docMk/>
            <pc:sldMk cId="1578023341" sldId="268"/>
            <ac:spMk id="2" creationId="{BCCBE05D-AD93-489A-83DF-27D5941CAB37}"/>
          </ac:spMkLst>
        </pc:spChg>
        <pc:spChg chg="mod">
          <ac:chgData name="Paul Battershall" userId="41540bfd7e5be601" providerId="LiveId" clId="{694C291F-063C-4852-A27C-133F1EF30A9A}" dt="2019-07-24T08:00:02.232" v="38" actId="207"/>
          <ac:spMkLst>
            <pc:docMk/>
            <pc:sldMk cId="1578023341" sldId="268"/>
            <ac:spMk id="3" creationId="{4AD48CBC-F0B1-4211-B2A0-3B91F42AC7E7}"/>
          </ac:spMkLst>
        </pc:spChg>
        <pc:spChg chg="add del">
          <ac:chgData name="Paul Battershall" userId="41540bfd7e5be601" providerId="LiveId" clId="{694C291F-063C-4852-A27C-133F1EF30A9A}" dt="2019-07-24T07:52:36.286" v="10" actId="26606"/>
          <ac:spMkLst>
            <pc:docMk/>
            <pc:sldMk cId="1578023341" sldId="268"/>
            <ac:spMk id="8" creationId="{E9AA9F65-94B8-41A5-A7FF-23D2CFB116BB}"/>
          </ac:spMkLst>
        </pc:spChg>
        <pc:spChg chg="add del">
          <ac:chgData name="Paul Battershall" userId="41540bfd7e5be601" providerId="LiveId" clId="{694C291F-063C-4852-A27C-133F1EF30A9A}" dt="2019-07-24T07:52:36.286" v="10" actId="26606"/>
          <ac:spMkLst>
            <pc:docMk/>
            <pc:sldMk cId="1578023341" sldId="268"/>
            <ac:spMk id="10" creationId="{7E8B0F8E-3F6C-4541-B9C1-774D80A08834}"/>
          </ac:spMkLst>
        </pc:spChg>
        <pc:spChg chg="add del">
          <ac:chgData name="Paul Battershall" userId="41540bfd7e5be601" providerId="LiveId" clId="{694C291F-063C-4852-A27C-133F1EF30A9A}" dt="2019-07-24T07:52:36.286" v="10" actId="26606"/>
          <ac:spMkLst>
            <pc:docMk/>
            <pc:sldMk cId="1578023341" sldId="268"/>
            <ac:spMk id="12" creationId="{7A45F5BC-32D1-41CD-B270-C46F18CA1ACC}"/>
          </ac:spMkLst>
        </pc:spChg>
        <pc:spChg chg="add del">
          <ac:chgData name="Paul Battershall" userId="41540bfd7e5be601" providerId="LiveId" clId="{694C291F-063C-4852-A27C-133F1EF30A9A}" dt="2019-07-24T07:52:36.286" v="10" actId="26606"/>
          <ac:spMkLst>
            <pc:docMk/>
            <pc:sldMk cId="1578023341" sldId="268"/>
            <ac:spMk id="14" creationId="{5BB74D4E-F243-4A10-813D-500A14025392}"/>
          </ac:spMkLst>
        </pc:spChg>
        <pc:spChg chg="add del">
          <ac:chgData name="Paul Battershall" userId="41540bfd7e5be601" providerId="LiveId" clId="{694C291F-063C-4852-A27C-133F1EF30A9A}" dt="2019-07-24T07:52:36.286" v="10" actId="26606"/>
          <ac:spMkLst>
            <pc:docMk/>
            <pc:sldMk cId="1578023341" sldId="268"/>
            <ac:spMk id="16" creationId="{B373F125-DEF3-41D6-9918-AB21A2ACC37A}"/>
          </ac:spMkLst>
        </pc:spChg>
        <pc:spChg chg="add del">
          <ac:chgData name="Paul Battershall" userId="41540bfd7e5be601" providerId="LiveId" clId="{694C291F-063C-4852-A27C-133F1EF30A9A}" dt="2019-07-24T07:52:36.286" v="10" actId="26606"/>
          <ac:spMkLst>
            <pc:docMk/>
            <pc:sldMk cId="1578023341" sldId="268"/>
            <ac:spMk id="18" creationId="{71E9F226-EB6E-48C9-ADDA-636DE4BF4EBE}"/>
          </ac:spMkLst>
        </pc:spChg>
        <pc:spChg chg="add del">
          <ac:chgData name="Paul Battershall" userId="41540bfd7e5be601" providerId="LiveId" clId="{694C291F-063C-4852-A27C-133F1EF30A9A}" dt="2019-07-24T07:52:44.839" v="12" actId="26606"/>
          <ac:spMkLst>
            <pc:docMk/>
            <pc:sldMk cId="1578023341" sldId="268"/>
            <ac:spMk id="20" creationId="{E9AA9F65-94B8-41A5-A7FF-23D2CFB116BB}"/>
          </ac:spMkLst>
        </pc:spChg>
        <pc:spChg chg="add del">
          <ac:chgData name="Paul Battershall" userId="41540bfd7e5be601" providerId="LiveId" clId="{694C291F-063C-4852-A27C-133F1EF30A9A}" dt="2019-07-24T07:52:44.839" v="12" actId="26606"/>
          <ac:spMkLst>
            <pc:docMk/>
            <pc:sldMk cId="1578023341" sldId="268"/>
            <ac:spMk id="21" creationId="{7E8B0F8E-3F6C-4541-B9C1-774D80A08834}"/>
          </ac:spMkLst>
        </pc:spChg>
        <pc:spChg chg="add del">
          <ac:chgData name="Paul Battershall" userId="41540bfd7e5be601" providerId="LiveId" clId="{694C291F-063C-4852-A27C-133F1EF30A9A}" dt="2019-07-24T07:52:44.839" v="12" actId="26606"/>
          <ac:spMkLst>
            <pc:docMk/>
            <pc:sldMk cId="1578023341" sldId="268"/>
            <ac:spMk id="22" creationId="{7A45F5BC-32D1-41CD-B270-C46F18CA1ACC}"/>
          </ac:spMkLst>
        </pc:spChg>
        <pc:spChg chg="add del">
          <ac:chgData name="Paul Battershall" userId="41540bfd7e5be601" providerId="LiveId" clId="{694C291F-063C-4852-A27C-133F1EF30A9A}" dt="2019-07-24T07:52:44.839" v="12" actId="26606"/>
          <ac:spMkLst>
            <pc:docMk/>
            <pc:sldMk cId="1578023341" sldId="268"/>
            <ac:spMk id="23" creationId="{5BB74D4E-F243-4A10-813D-500A14025392}"/>
          </ac:spMkLst>
        </pc:spChg>
        <pc:spChg chg="add del">
          <ac:chgData name="Paul Battershall" userId="41540bfd7e5be601" providerId="LiveId" clId="{694C291F-063C-4852-A27C-133F1EF30A9A}" dt="2019-07-24T07:52:44.839" v="12" actId="26606"/>
          <ac:spMkLst>
            <pc:docMk/>
            <pc:sldMk cId="1578023341" sldId="268"/>
            <ac:spMk id="24" creationId="{B373F125-DEF3-41D6-9918-AB21A2ACC37A}"/>
          </ac:spMkLst>
        </pc:spChg>
        <pc:spChg chg="add del">
          <ac:chgData name="Paul Battershall" userId="41540bfd7e5be601" providerId="LiveId" clId="{694C291F-063C-4852-A27C-133F1EF30A9A}" dt="2019-07-24T07:52:44.839" v="12" actId="26606"/>
          <ac:spMkLst>
            <pc:docMk/>
            <pc:sldMk cId="1578023341" sldId="268"/>
            <ac:spMk id="25" creationId="{71E9F226-EB6E-48C9-ADDA-636DE4BF4EBE}"/>
          </ac:spMkLst>
        </pc:spChg>
      </pc:sldChg>
      <pc:sldChg chg="addSp delSp modSp add mod setBg">
        <pc:chgData name="Paul Battershall" userId="41540bfd7e5be601" providerId="LiveId" clId="{694C291F-063C-4852-A27C-133F1EF30A9A}" dt="2019-07-25T07:58:44.822" v="84" actId="1076"/>
        <pc:sldMkLst>
          <pc:docMk/>
          <pc:sldMk cId="3122283416" sldId="272"/>
        </pc:sldMkLst>
        <pc:spChg chg="add mod">
          <ac:chgData name="Paul Battershall" userId="41540bfd7e5be601" providerId="LiveId" clId="{694C291F-063C-4852-A27C-133F1EF30A9A}" dt="2019-07-25T07:58:44.822" v="84" actId="1076"/>
          <ac:spMkLst>
            <pc:docMk/>
            <pc:sldMk cId="3122283416" sldId="272"/>
            <ac:spMk id="6" creationId="{DA6723AC-1FEA-40A1-8A77-14A11F7B2BBE}"/>
          </ac:spMkLst>
        </pc:spChg>
        <pc:spChg chg="add del">
          <ac:chgData name="Paul Battershall" userId="41540bfd7e5be601" providerId="LiveId" clId="{694C291F-063C-4852-A27C-133F1EF30A9A}" dt="2019-07-25T07:56:29.973" v="50" actId="26606"/>
          <ac:spMkLst>
            <pc:docMk/>
            <pc:sldMk cId="3122283416" sldId="272"/>
            <ac:spMk id="8" creationId="{8C266B9D-DC87-430A-8D3A-2E83639A1768}"/>
          </ac:spMkLst>
        </pc:spChg>
        <pc:spChg chg="add del">
          <ac:chgData name="Paul Battershall" userId="41540bfd7e5be601" providerId="LiveId" clId="{694C291F-063C-4852-A27C-133F1EF30A9A}" dt="2019-07-25T07:56:29.973" v="50" actId="26606"/>
          <ac:spMkLst>
            <pc:docMk/>
            <pc:sldMk cId="3122283416" sldId="272"/>
            <ac:spMk id="10" creationId="{69282F36-261B-49B3-8CA9-FB857C475A0E}"/>
          </ac:spMkLst>
        </pc:spChg>
        <pc:spChg chg="add del">
          <ac:chgData name="Paul Battershall" userId="41540bfd7e5be601" providerId="LiveId" clId="{694C291F-063C-4852-A27C-133F1EF30A9A}" dt="2019-07-25T07:56:29.973" v="50" actId="26606"/>
          <ac:spMkLst>
            <pc:docMk/>
            <pc:sldMk cId="3122283416" sldId="272"/>
            <ac:spMk id="12" creationId="{B87215C3-3B83-4BE7-9213-26E084BD6158}"/>
          </ac:spMkLst>
        </pc:spChg>
        <pc:spChg chg="add del">
          <ac:chgData name="Paul Battershall" userId="41540bfd7e5be601" providerId="LiveId" clId="{694C291F-063C-4852-A27C-133F1EF30A9A}" dt="2019-07-25T07:56:29.973" v="50" actId="26606"/>
          <ac:spMkLst>
            <pc:docMk/>
            <pc:sldMk cId="3122283416" sldId="272"/>
            <ac:spMk id="14" creationId="{13A105D4-2907-419E-8223-4C266BA1E5FB}"/>
          </ac:spMkLst>
        </pc:spChg>
        <pc:spChg chg="add del">
          <ac:chgData name="Paul Battershall" userId="41540bfd7e5be601" providerId="LiveId" clId="{694C291F-063C-4852-A27C-133F1EF30A9A}" dt="2019-07-25T07:56:29.973" v="50" actId="26606"/>
          <ac:spMkLst>
            <pc:docMk/>
            <pc:sldMk cId="3122283416" sldId="272"/>
            <ac:spMk id="16" creationId="{1EEE7F17-8E08-4C69-8E22-661908E6DF72}"/>
          </ac:spMkLst>
        </pc:spChg>
        <pc:spChg chg="add del">
          <ac:chgData name="Paul Battershall" userId="41540bfd7e5be601" providerId="LiveId" clId="{694C291F-063C-4852-A27C-133F1EF30A9A}" dt="2019-07-25T07:57:02.133" v="53" actId="26606"/>
          <ac:spMkLst>
            <pc:docMk/>
            <pc:sldMk cId="3122283416" sldId="272"/>
            <ac:spMk id="21" creationId="{8C266B9D-DC87-430A-8D3A-2E83639A1768}"/>
          </ac:spMkLst>
        </pc:spChg>
        <pc:spChg chg="add del">
          <ac:chgData name="Paul Battershall" userId="41540bfd7e5be601" providerId="LiveId" clId="{694C291F-063C-4852-A27C-133F1EF30A9A}" dt="2019-07-25T07:57:02.133" v="53" actId="26606"/>
          <ac:spMkLst>
            <pc:docMk/>
            <pc:sldMk cId="3122283416" sldId="272"/>
            <ac:spMk id="23" creationId="{69282F36-261B-49B3-8CA9-FB857C475A0E}"/>
          </ac:spMkLst>
        </pc:spChg>
        <pc:spChg chg="add del">
          <ac:chgData name="Paul Battershall" userId="41540bfd7e5be601" providerId="LiveId" clId="{694C291F-063C-4852-A27C-133F1EF30A9A}" dt="2019-07-25T07:57:02.133" v="53" actId="26606"/>
          <ac:spMkLst>
            <pc:docMk/>
            <pc:sldMk cId="3122283416" sldId="272"/>
            <ac:spMk id="25" creationId="{B87215C3-3B83-4BE7-9213-26E084BD6158}"/>
          </ac:spMkLst>
        </pc:spChg>
        <pc:spChg chg="add del">
          <ac:chgData name="Paul Battershall" userId="41540bfd7e5be601" providerId="LiveId" clId="{694C291F-063C-4852-A27C-133F1EF30A9A}" dt="2019-07-25T07:57:02.133" v="53" actId="26606"/>
          <ac:spMkLst>
            <pc:docMk/>
            <pc:sldMk cId="3122283416" sldId="272"/>
            <ac:spMk id="27" creationId="{13A105D4-2907-419E-8223-4C266BA1E5FB}"/>
          </ac:spMkLst>
        </pc:spChg>
        <pc:spChg chg="add del">
          <ac:chgData name="Paul Battershall" userId="41540bfd7e5be601" providerId="LiveId" clId="{694C291F-063C-4852-A27C-133F1EF30A9A}" dt="2019-07-25T07:57:02.133" v="53" actId="26606"/>
          <ac:spMkLst>
            <pc:docMk/>
            <pc:sldMk cId="3122283416" sldId="272"/>
            <ac:spMk id="29" creationId="{1EEE7F17-8E08-4C69-8E22-661908E6DF72}"/>
          </ac:spMkLst>
        </pc:spChg>
        <pc:spChg chg="add">
          <ac:chgData name="Paul Battershall" userId="41540bfd7e5be601" providerId="LiveId" clId="{694C291F-063C-4852-A27C-133F1EF30A9A}" dt="2019-07-25T07:57:02.133" v="53" actId="26606"/>
          <ac:spMkLst>
            <pc:docMk/>
            <pc:sldMk cId="3122283416" sldId="272"/>
            <ac:spMk id="34" creationId="{00C418F9-B1A3-4097-9C97-E1C9F3149701}"/>
          </ac:spMkLst>
        </pc:spChg>
        <pc:spChg chg="add">
          <ac:chgData name="Paul Battershall" userId="41540bfd7e5be601" providerId="LiveId" clId="{694C291F-063C-4852-A27C-133F1EF30A9A}" dt="2019-07-25T07:57:02.133" v="53" actId="26606"/>
          <ac:spMkLst>
            <pc:docMk/>
            <pc:sldMk cId="3122283416" sldId="272"/>
            <ac:spMk id="36" creationId="{6B5E8ED2-C3EC-40AD-BDB9-27E589B52DAA}"/>
          </ac:spMkLst>
        </pc:spChg>
        <pc:picChg chg="add del mod">
          <ac:chgData name="Paul Battershall" userId="41540bfd7e5be601" providerId="LiveId" clId="{694C291F-063C-4852-A27C-133F1EF30A9A}" dt="2019-07-25T07:53:17.930" v="44" actId="478"/>
          <ac:picMkLst>
            <pc:docMk/>
            <pc:sldMk cId="3122283416" sldId="272"/>
            <ac:picMk id="3" creationId="{DD41EFC4-D118-48A3-A8A3-656FC9F61C0D}"/>
          </ac:picMkLst>
        </pc:picChg>
        <pc:picChg chg="add mod">
          <ac:chgData name="Paul Battershall" userId="41540bfd7e5be601" providerId="LiveId" clId="{694C291F-063C-4852-A27C-133F1EF30A9A}" dt="2019-07-25T07:57:02.133" v="53" actId="26606"/>
          <ac:picMkLst>
            <pc:docMk/>
            <pc:sldMk cId="3122283416" sldId="272"/>
            <ac:picMk id="5" creationId="{D038DDBF-5DD0-49F5-874B-37E680B170C9}"/>
          </ac:picMkLst>
        </pc:picChg>
      </pc:sldChg>
      <pc:sldChg chg="del">
        <pc:chgData name="Paul Battershall" userId="41540bfd7e5be601" providerId="LiveId" clId="{694C291F-063C-4852-A27C-133F1EF30A9A}" dt="2019-07-24T07:55:35.028" v="34" actId="2696"/>
        <pc:sldMkLst>
          <pc:docMk/>
          <pc:sldMk cId="1277449671" sldId="273"/>
        </pc:sldMkLst>
      </pc:sldChg>
    </pc:docChg>
  </pc:docChgLst>
  <pc:docChgLst>
    <pc:chgData name="Paul Battershall" userId="41540bfd7e5be601" providerId="LiveId" clId="{2E76C9D7-B223-488D-AA34-73CC4CB6EF8F}"/>
    <pc:docChg chg="custSel mod addSld modSld">
      <pc:chgData name="Paul Battershall" userId="41540bfd7e5be601" providerId="LiveId" clId="{2E76C9D7-B223-488D-AA34-73CC4CB6EF8F}" dt="2020-05-20T09:02:14.365" v="177" actId="20577"/>
      <pc:docMkLst>
        <pc:docMk/>
      </pc:docMkLst>
      <pc:sldChg chg="modSp mod">
        <pc:chgData name="Paul Battershall" userId="41540bfd7e5be601" providerId="LiveId" clId="{2E76C9D7-B223-488D-AA34-73CC4CB6EF8F}" dt="2020-05-20T08:34:37.112" v="102" actId="6549"/>
        <pc:sldMkLst>
          <pc:docMk/>
          <pc:sldMk cId="2154041824" sldId="256"/>
        </pc:sldMkLst>
        <pc:spChg chg="mod">
          <ac:chgData name="Paul Battershall" userId="41540bfd7e5be601" providerId="LiveId" clId="{2E76C9D7-B223-488D-AA34-73CC4CB6EF8F}" dt="2020-05-20T08:34:37.112" v="102" actId="6549"/>
          <ac:spMkLst>
            <pc:docMk/>
            <pc:sldMk cId="2154041824" sldId="256"/>
            <ac:spMk id="3" creationId="{A94C03B1-BD38-4E5F-8B14-B087C05447D3}"/>
          </ac:spMkLst>
        </pc:spChg>
      </pc:sldChg>
      <pc:sldChg chg="modSp mod">
        <pc:chgData name="Paul Battershall" userId="41540bfd7e5be601" providerId="LiveId" clId="{2E76C9D7-B223-488D-AA34-73CC4CB6EF8F}" dt="2020-05-20T08:52:17.090" v="174" actId="207"/>
        <pc:sldMkLst>
          <pc:docMk/>
          <pc:sldMk cId="1161491564" sldId="264"/>
        </pc:sldMkLst>
        <pc:spChg chg="mod">
          <ac:chgData name="Paul Battershall" userId="41540bfd7e5be601" providerId="LiveId" clId="{2E76C9D7-B223-488D-AA34-73CC4CB6EF8F}" dt="2020-05-20T08:52:17.090" v="174" actId="207"/>
          <ac:spMkLst>
            <pc:docMk/>
            <pc:sldMk cId="1161491564" sldId="264"/>
            <ac:spMk id="4" creationId="{CFC48A22-A705-4D68-9919-00F0DDB50648}"/>
          </ac:spMkLst>
        </pc:spChg>
      </pc:sldChg>
      <pc:sldChg chg="addSp modSp mod setBg">
        <pc:chgData name="Paul Battershall" userId="41540bfd7e5be601" providerId="LiveId" clId="{2E76C9D7-B223-488D-AA34-73CC4CB6EF8F}" dt="2020-05-20T08:33:13.428" v="101" actId="26606"/>
        <pc:sldMkLst>
          <pc:docMk/>
          <pc:sldMk cId="4201672862" sldId="267"/>
        </pc:sldMkLst>
        <pc:spChg chg="mod">
          <ac:chgData name="Paul Battershall" userId="41540bfd7e5be601" providerId="LiveId" clId="{2E76C9D7-B223-488D-AA34-73CC4CB6EF8F}" dt="2020-05-20T08:33:13.428" v="101" actId="26606"/>
          <ac:spMkLst>
            <pc:docMk/>
            <pc:sldMk cId="4201672862" sldId="267"/>
            <ac:spMk id="4" creationId="{FE387C8D-686A-47EA-A033-E391819C63B8}"/>
          </ac:spMkLst>
        </pc:spChg>
        <pc:spChg chg="add">
          <ac:chgData name="Paul Battershall" userId="41540bfd7e5be601" providerId="LiveId" clId="{2E76C9D7-B223-488D-AA34-73CC4CB6EF8F}" dt="2020-05-20T08:33:13.428" v="101" actId="26606"/>
          <ac:spMkLst>
            <pc:docMk/>
            <pc:sldMk cId="4201672862" sldId="267"/>
            <ac:spMk id="9" creationId="{2928117C-9446-4E7F-AE62-95E0F6DB5B27}"/>
          </ac:spMkLst>
        </pc:spChg>
        <pc:spChg chg="add">
          <ac:chgData name="Paul Battershall" userId="41540bfd7e5be601" providerId="LiveId" clId="{2E76C9D7-B223-488D-AA34-73CC4CB6EF8F}" dt="2020-05-20T08:33:13.428" v="101" actId="26606"/>
          <ac:spMkLst>
            <pc:docMk/>
            <pc:sldMk cId="4201672862" sldId="267"/>
            <ac:spMk id="11" creationId="{84D30AFB-4D71-48B0-AA00-28EE92363A5F}"/>
          </ac:spMkLst>
        </pc:spChg>
        <pc:spChg chg="add">
          <ac:chgData name="Paul Battershall" userId="41540bfd7e5be601" providerId="LiveId" clId="{2E76C9D7-B223-488D-AA34-73CC4CB6EF8F}" dt="2020-05-20T08:33:13.428" v="101" actId="26606"/>
          <ac:spMkLst>
            <pc:docMk/>
            <pc:sldMk cId="4201672862" sldId="267"/>
            <ac:spMk id="13" creationId="{96A0B76F-8010-4C62-B4B6-C5FC438C059E}"/>
          </ac:spMkLst>
        </pc:spChg>
        <pc:spChg chg="add">
          <ac:chgData name="Paul Battershall" userId="41540bfd7e5be601" providerId="LiveId" clId="{2E76C9D7-B223-488D-AA34-73CC4CB6EF8F}" dt="2020-05-20T08:33:13.428" v="101" actId="26606"/>
          <ac:spMkLst>
            <pc:docMk/>
            <pc:sldMk cId="4201672862" sldId="267"/>
            <ac:spMk id="15" creationId="{9FC936C0-4624-438D-BDD0-6B296BD6409D}"/>
          </ac:spMkLst>
        </pc:spChg>
        <pc:spChg chg="add">
          <ac:chgData name="Paul Battershall" userId="41540bfd7e5be601" providerId="LiveId" clId="{2E76C9D7-B223-488D-AA34-73CC4CB6EF8F}" dt="2020-05-20T08:33:13.428" v="101" actId="26606"/>
          <ac:spMkLst>
            <pc:docMk/>
            <pc:sldMk cId="4201672862" sldId="267"/>
            <ac:spMk id="17" creationId="{C1FA8F66-3B85-411D-A2A6-A50DF3026D9A}"/>
          </ac:spMkLst>
        </pc:spChg>
        <pc:spChg chg="add">
          <ac:chgData name="Paul Battershall" userId="41540bfd7e5be601" providerId="LiveId" clId="{2E76C9D7-B223-488D-AA34-73CC4CB6EF8F}" dt="2020-05-20T08:33:13.428" v="101" actId="26606"/>
          <ac:spMkLst>
            <pc:docMk/>
            <pc:sldMk cId="4201672862" sldId="267"/>
            <ac:spMk id="19" creationId="{D695E25C-06E7-4082-BE92-B571B616BC5A}"/>
          </ac:spMkLst>
        </pc:spChg>
        <pc:spChg chg="add">
          <ac:chgData name="Paul Battershall" userId="41540bfd7e5be601" providerId="LiveId" clId="{2E76C9D7-B223-488D-AA34-73CC4CB6EF8F}" dt="2020-05-20T08:33:13.428" v="101" actId="26606"/>
          <ac:spMkLst>
            <pc:docMk/>
            <pc:sldMk cId="4201672862" sldId="267"/>
            <ac:spMk id="21" creationId="{9257916F-271C-4D56-AEDE-0309D1746F14}"/>
          </ac:spMkLst>
        </pc:spChg>
        <pc:spChg chg="add">
          <ac:chgData name="Paul Battershall" userId="41540bfd7e5be601" providerId="LiveId" clId="{2E76C9D7-B223-488D-AA34-73CC4CB6EF8F}" dt="2020-05-20T08:33:13.428" v="101" actId="26606"/>
          <ac:spMkLst>
            <pc:docMk/>
            <pc:sldMk cId="4201672862" sldId="267"/>
            <ac:spMk id="23" creationId="{EC75C176-BB0F-4087-B339-FC37356C0B34}"/>
          </ac:spMkLst>
        </pc:spChg>
        <pc:spChg chg="add">
          <ac:chgData name="Paul Battershall" userId="41540bfd7e5be601" providerId="LiveId" clId="{2E76C9D7-B223-488D-AA34-73CC4CB6EF8F}" dt="2020-05-20T08:33:13.428" v="101" actId="26606"/>
          <ac:spMkLst>
            <pc:docMk/>
            <pc:sldMk cId="4201672862" sldId="267"/>
            <ac:spMk id="25" creationId="{E64BD7DF-F4BB-427F-B4F6-6DC83A59AA0F}"/>
          </ac:spMkLst>
        </pc:spChg>
        <pc:picChg chg="mod">
          <ac:chgData name="Paul Battershall" userId="41540bfd7e5be601" providerId="LiveId" clId="{2E76C9D7-B223-488D-AA34-73CC4CB6EF8F}" dt="2020-05-20T08:33:13.428" v="101" actId="26606"/>
          <ac:picMkLst>
            <pc:docMk/>
            <pc:sldMk cId="4201672862" sldId="267"/>
            <ac:picMk id="3" creationId="{9C921BE0-6817-4967-8EA2-9942BC95E732}"/>
          </ac:picMkLst>
        </pc:picChg>
      </pc:sldChg>
      <pc:sldChg chg="modAnim">
        <pc:chgData name="Paul Battershall" userId="41540bfd7e5be601" providerId="LiveId" clId="{2E76C9D7-B223-488D-AA34-73CC4CB6EF8F}" dt="2020-05-20T08:45:24.722" v="109"/>
        <pc:sldMkLst>
          <pc:docMk/>
          <pc:sldMk cId="1578023341" sldId="268"/>
        </pc:sldMkLst>
      </pc:sldChg>
      <pc:sldChg chg="modSp mod">
        <pc:chgData name="Paul Battershall" userId="41540bfd7e5be601" providerId="LiveId" clId="{2E76C9D7-B223-488D-AA34-73CC4CB6EF8F}" dt="2020-05-20T09:02:14.365" v="177" actId="20577"/>
        <pc:sldMkLst>
          <pc:docMk/>
          <pc:sldMk cId="2600958944" sldId="271"/>
        </pc:sldMkLst>
        <pc:spChg chg="mod">
          <ac:chgData name="Paul Battershall" userId="41540bfd7e5be601" providerId="LiveId" clId="{2E76C9D7-B223-488D-AA34-73CC4CB6EF8F}" dt="2020-05-20T09:02:14.365" v="177" actId="20577"/>
          <ac:spMkLst>
            <pc:docMk/>
            <pc:sldMk cId="2600958944" sldId="271"/>
            <ac:spMk id="3" creationId="{C5CECDFC-A237-4E0D-9037-BD7D6AB7C433}"/>
          </ac:spMkLst>
        </pc:spChg>
      </pc:sldChg>
      <pc:sldChg chg="addSp modSp new mod">
        <pc:chgData name="Paul Battershall" userId="41540bfd7e5be601" providerId="LiveId" clId="{2E76C9D7-B223-488D-AA34-73CC4CB6EF8F}" dt="2020-05-20T08:30:17.143" v="99" actId="1076"/>
        <pc:sldMkLst>
          <pc:docMk/>
          <pc:sldMk cId="1802519792" sldId="273"/>
        </pc:sldMkLst>
        <pc:spChg chg="add mod">
          <ac:chgData name="Paul Battershall" userId="41540bfd7e5be601" providerId="LiveId" clId="{2E76C9D7-B223-488D-AA34-73CC4CB6EF8F}" dt="2020-05-20T08:30:14.439" v="98" actId="1076"/>
          <ac:spMkLst>
            <pc:docMk/>
            <pc:sldMk cId="1802519792" sldId="273"/>
            <ac:spMk id="2" creationId="{06F2EBB3-C6EF-4837-8A99-19E03183A613}"/>
          </ac:spMkLst>
        </pc:spChg>
        <pc:spChg chg="add mod">
          <ac:chgData name="Paul Battershall" userId="41540bfd7e5be601" providerId="LiveId" clId="{2E76C9D7-B223-488D-AA34-73CC4CB6EF8F}" dt="2020-05-20T08:30:17.143" v="99" actId="1076"/>
          <ac:spMkLst>
            <pc:docMk/>
            <pc:sldMk cId="1802519792" sldId="273"/>
            <ac:spMk id="5" creationId="{64A782C4-8210-4620-9A1C-F8633DB33D74}"/>
          </ac:spMkLst>
        </pc:spChg>
        <pc:picChg chg="add mod">
          <ac:chgData name="Paul Battershall" userId="41540bfd7e5be601" providerId="LiveId" clId="{2E76C9D7-B223-488D-AA34-73CC4CB6EF8F}" dt="2020-05-20T08:28:22.664" v="91" actId="1076"/>
          <ac:picMkLst>
            <pc:docMk/>
            <pc:sldMk cId="1802519792" sldId="273"/>
            <ac:picMk id="4" creationId="{3AAE3812-1B93-4D1B-B6A0-09C87071561E}"/>
          </ac:picMkLst>
        </pc:picChg>
      </pc:sldChg>
    </pc:docChg>
  </pc:docChgLst>
  <pc:docChgLst>
    <pc:chgData name="Paul Battershall" userId="41540bfd7e5be601" providerId="LiveId" clId="{C7470556-6E42-48BF-B508-8A9A39572722}"/>
    <pc:docChg chg="undo custSel addSld delSld modSld">
      <pc:chgData name="Paul Battershall" userId="41540bfd7e5be601" providerId="LiveId" clId="{C7470556-6E42-48BF-B508-8A9A39572722}" dt="2020-06-22T12:30:26.326" v="2086" actId="1038"/>
      <pc:docMkLst>
        <pc:docMk/>
      </pc:docMkLst>
      <pc:sldChg chg="modSp mod">
        <pc:chgData name="Paul Battershall" userId="41540bfd7e5be601" providerId="LiveId" clId="{C7470556-6E42-48BF-B508-8A9A39572722}" dt="2020-06-18T10:21:40.262" v="234" actId="20577"/>
        <pc:sldMkLst>
          <pc:docMk/>
          <pc:sldMk cId="2154041824" sldId="256"/>
        </pc:sldMkLst>
        <pc:spChg chg="mod">
          <ac:chgData name="Paul Battershall" userId="41540bfd7e5be601" providerId="LiveId" clId="{C7470556-6E42-48BF-B508-8A9A39572722}" dt="2020-06-18T10:21:40.262" v="234" actId="20577"/>
          <ac:spMkLst>
            <pc:docMk/>
            <pc:sldMk cId="2154041824" sldId="256"/>
            <ac:spMk id="3" creationId="{A94C03B1-BD38-4E5F-8B14-B087C05447D3}"/>
          </ac:spMkLst>
        </pc:spChg>
      </pc:sldChg>
      <pc:sldChg chg="modSp mod">
        <pc:chgData name="Paul Battershall" userId="41540bfd7e5be601" providerId="LiveId" clId="{C7470556-6E42-48BF-B508-8A9A39572722}" dt="2020-06-18T10:16:04.332" v="173" actId="20577"/>
        <pc:sldMkLst>
          <pc:docMk/>
          <pc:sldMk cId="2015432779" sldId="257"/>
        </pc:sldMkLst>
        <pc:spChg chg="mod">
          <ac:chgData name="Paul Battershall" userId="41540bfd7e5be601" providerId="LiveId" clId="{C7470556-6E42-48BF-B508-8A9A39572722}" dt="2020-06-18T10:16:04.332" v="173" actId="20577"/>
          <ac:spMkLst>
            <pc:docMk/>
            <pc:sldMk cId="2015432779" sldId="257"/>
            <ac:spMk id="3" creationId="{2B9A88F3-92CA-4581-B7E0-4769C703E14E}"/>
          </ac:spMkLst>
        </pc:spChg>
      </pc:sldChg>
      <pc:sldChg chg="modSp mod">
        <pc:chgData name="Paul Battershall" userId="41540bfd7e5be601" providerId="LiveId" clId="{C7470556-6E42-48BF-B508-8A9A39572722}" dt="2020-06-18T14:25:15.257" v="439" actId="14100"/>
        <pc:sldMkLst>
          <pc:docMk/>
          <pc:sldMk cId="3778154403" sldId="259"/>
        </pc:sldMkLst>
        <pc:picChg chg="mod">
          <ac:chgData name="Paul Battershall" userId="41540bfd7e5be601" providerId="LiveId" clId="{C7470556-6E42-48BF-B508-8A9A39572722}" dt="2020-06-18T14:25:15.257" v="439" actId="14100"/>
          <ac:picMkLst>
            <pc:docMk/>
            <pc:sldMk cId="3778154403" sldId="259"/>
            <ac:picMk id="5" creationId="{B1586BCD-6749-4C03-8601-D31366AB6397}"/>
          </ac:picMkLst>
        </pc:picChg>
      </pc:sldChg>
      <pc:sldChg chg="modSp mod">
        <pc:chgData name="Paul Battershall" userId="41540bfd7e5be601" providerId="LiveId" clId="{C7470556-6E42-48BF-B508-8A9A39572722}" dt="2020-06-19T09:46:35.877" v="1006" actId="1035"/>
        <pc:sldMkLst>
          <pc:docMk/>
          <pc:sldMk cId="3910238171" sldId="263"/>
        </pc:sldMkLst>
        <pc:spChg chg="mod">
          <ac:chgData name="Paul Battershall" userId="41540bfd7e5be601" providerId="LiveId" clId="{C7470556-6E42-48BF-B508-8A9A39572722}" dt="2020-06-19T09:46:35.877" v="1006" actId="1035"/>
          <ac:spMkLst>
            <pc:docMk/>
            <pc:sldMk cId="3910238171" sldId="263"/>
            <ac:spMk id="6" creationId="{EBFDDC1D-40E6-4F52-9194-EF29D20FDF99}"/>
          </ac:spMkLst>
        </pc:spChg>
      </pc:sldChg>
      <pc:sldChg chg="addSp delSp modSp mod delAnim modAnim">
        <pc:chgData name="Paul Battershall" userId="41540bfd7e5be601" providerId="LiveId" clId="{C7470556-6E42-48BF-B508-8A9A39572722}" dt="2020-06-19T07:26:23.188" v="486" actId="20577"/>
        <pc:sldMkLst>
          <pc:docMk/>
          <pc:sldMk cId="1161491564" sldId="264"/>
        </pc:sldMkLst>
        <pc:spChg chg="mod">
          <ac:chgData name="Paul Battershall" userId="41540bfd7e5be601" providerId="LiveId" clId="{C7470556-6E42-48BF-B508-8A9A39572722}" dt="2020-06-19T07:26:23.188" v="486" actId="20577"/>
          <ac:spMkLst>
            <pc:docMk/>
            <pc:sldMk cId="1161491564" sldId="264"/>
            <ac:spMk id="4" creationId="{CFC48A22-A705-4D68-9919-00F0DDB50648}"/>
          </ac:spMkLst>
        </pc:spChg>
        <pc:spChg chg="del mod">
          <ac:chgData name="Paul Battershall" userId="41540bfd7e5be601" providerId="LiveId" clId="{C7470556-6E42-48BF-B508-8A9A39572722}" dt="2020-06-18T10:03:09.399" v="2" actId="478"/>
          <ac:spMkLst>
            <pc:docMk/>
            <pc:sldMk cId="1161491564" sldId="264"/>
            <ac:spMk id="5" creationId="{CC6B68F6-279F-4963-92BD-C86519632631}"/>
          </ac:spMkLst>
        </pc:spChg>
        <pc:picChg chg="mod ord">
          <ac:chgData name="Paul Battershall" userId="41540bfd7e5be601" providerId="LiveId" clId="{C7470556-6E42-48BF-B508-8A9A39572722}" dt="2020-06-18T14:28:13.362" v="459" actId="1038"/>
          <ac:picMkLst>
            <pc:docMk/>
            <pc:sldMk cId="1161491564" sldId="264"/>
            <ac:picMk id="3" creationId="{93CF148B-38EB-4AEA-8D1A-A9AA61543442}"/>
          </ac:picMkLst>
        </pc:picChg>
        <pc:picChg chg="add mod">
          <ac:chgData name="Paul Battershall" userId="41540bfd7e5be601" providerId="LiveId" clId="{C7470556-6E42-48BF-B508-8A9A39572722}" dt="2020-06-18T14:28:42.301" v="463" actId="1038"/>
          <ac:picMkLst>
            <pc:docMk/>
            <pc:sldMk cId="1161491564" sldId="264"/>
            <ac:picMk id="6" creationId="{1577B0D2-1EB5-47A0-B5B4-8FB14B8171E8}"/>
          </ac:picMkLst>
        </pc:picChg>
      </pc:sldChg>
      <pc:sldChg chg="del">
        <pc:chgData name="Paul Battershall" userId="41540bfd7e5be601" providerId="LiveId" clId="{C7470556-6E42-48BF-B508-8A9A39572722}" dt="2020-06-18T10:11:04.101" v="20" actId="2696"/>
        <pc:sldMkLst>
          <pc:docMk/>
          <pc:sldMk cId="2763806350" sldId="265"/>
        </pc:sldMkLst>
      </pc:sldChg>
      <pc:sldChg chg="del">
        <pc:chgData name="Paul Battershall" userId="41540bfd7e5be601" providerId="LiveId" clId="{C7470556-6E42-48BF-B508-8A9A39572722}" dt="2020-06-18T10:11:07.732" v="21" actId="2696"/>
        <pc:sldMkLst>
          <pc:docMk/>
          <pc:sldMk cId="668471345" sldId="266"/>
        </pc:sldMkLst>
      </pc:sldChg>
      <pc:sldChg chg="modSp mod modAnim">
        <pc:chgData name="Paul Battershall" userId="41540bfd7e5be601" providerId="LiveId" clId="{C7470556-6E42-48BF-B508-8A9A39572722}" dt="2020-06-18T14:27:15.677" v="449" actId="1035"/>
        <pc:sldMkLst>
          <pc:docMk/>
          <pc:sldMk cId="1578023341" sldId="268"/>
        </pc:sldMkLst>
        <pc:spChg chg="mod">
          <ac:chgData name="Paul Battershall" userId="41540bfd7e5be601" providerId="LiveId" clId="{C7470556-6E42-48BF-B508-8A9A39572722}" dt="2020-06-18T13:56:20.114" v="416" actId="20577"/>
          <ac:spMkLst>
            <pc:docMk/>
            <pc:sldMk cId="1578023341" sldId="268"/>
            <ac:spMk id="2" creationId="{BCCBE05D-AD93-489A-83DF-27D5941CAB37}"/>
          </ac:spMkLst>
        </pc:spChg>
        <pc:spChg chg="mod">
          <ac:chgData name="Paul Battershall" userId="41540bfd7e5be601" providerId="LiveId" clId="{C7470556-6E42-48BF-B508-8A9A39572722}" dt="2020-06-18T14:27:15.677" v="449" actId="1035"/>
          <ac:spMkLst>
            <pc:docMk/>
            <pc:sldMk cId="1578023341" sldId="268"/>
            <ac:spMk id="3" creationId="{4AD48CBC-F0B1-4211-B2A0-3B91F42AC7E7}"/>
          </ac:spMkLst>
        </pc:spChg>
      </pc:sldChg>
      <pc:sldChg chg="addSp modSp mod">
        <pc:chgData name="Paul Battershall" userId="41540bfd7e5be601" providerId="LiveId" clId="{C7470556-6E42-48BF-B508-8A9A39572722}" dt="2020-06-22T12:30:26.326" v="2086" actId="1038"/>
        <pc:sldMkLst>
          <pc:docMk/>
          <pc:sldMk cId="4189681399" sldId="270"/>
        </pc:sldMkLst>
        <pc:spChg chg="mod">
          <ac:chgData name="Paul Battershall" userId="41540bfd7e5be601" providerId="LiveId" clId="{C7470556-6E42-48BF-B508-8A9A39572722}" dt="2020-06-19T12:04:17.906" v="1155" actId="20577"/>
          <ac:spMkLst>
            <pc:docMk/>
            <pc:sldMk cId="4189681399" sldId="270"/>
            <ac:spMk id="2" creationId="{0E7CFD27-195A-4A66-BEE3-CFC374AAAD74}"/>
          </ac:spMkLst>
        </pc:spChg>
        <pc:spChg chg="mod">
          <ac:chgData name="Paul Battershall" userId="41540bfd7e5be601" providerId="LiveId" clId="{C7470556-6E42-48BF-B508-8A9A39572722}" dt="2020-06-22T10:28:41.772" v="2049" actId="14100"/>
          <ac:spMkLst>
            <pc:docMk/>
            <pc:sldMk cId="4189681399" sldId="270"/>
            <ac:spMk id="3" creationId="{846DE178-160F-4A19-B996-404D36666022}"/>
          </ac:spMkLst>
        </pc:spChg>
        <pc:picChg chg="add mod ord">
          <ac:chgData name="Paul Battershall" userId="41540bfd7e5be601" providerId="LiveId" clId="{C7470556-6E42-48BF-B508-8A9A39572722}" dt="2020-06-22T12:30:26.326" v="2086" actId="1038"/>
          <ac:picMkLst>
            <pc:docMk/>
            <pc:sldMk cId="4189681399" sldId="270"/>
            <ac:picMk id="6" creationId="{A73E22F5-3565-4291-8940-37372E721F22}"/>
          </ac:picMkLst>
        </pc:picChg>
      </pc:sldChg>
      <pc:sldChg chg="del">
        <pc:chgData name="Paul Battershall" userId="41540bfd7e5be601" providerId="LiveId" clId="{C7470556-6E42-48BF-B508-8A9A39572722}" dt="2020-06-19T11:09:05.475" v="1102" actId="2696"/>
        <pc:sldMkLst>
          <pc:docMk/>
          <pc:sldMk cId="2600958944" sldId="271"/>
        </pc:sldMkLst>
      </pc:sldChg>
      <pc:sldChg chg="modSp mod">
        <pc:chgData name="Paul Battershall" userId="41540bfd7e5be601" providerId="LiveId" clId="{C7470556-6E42-48BF-B508-8A9A39572722}" dt="2020-06-18T14:33:41.289" v="480" actId="14100"/>
        <pc:sldMkLst>
          <pc:docMk/>
          <pc:sldMk cId="1802519792" sldId="273"/>
        </pc:sldMkLst>
        <pc:spChg chg="mod">
          <ac:chgData name="Paul Battershall" userId="41540bfd7e5be601" providerId="LiveId" clId="{C7470556-6E42-48BF-B508-8A9A39572722}" dt="2020-06-18T14:32:51.457" v="467" actId="1076"/>
          <ac:spMkLst>
            <pc:docMk/>
            <pc:sldMk cId="1802519792" sldId="273"/>
            <ac:spMk id="2" creationId="{06F2EBB3-C6EF-4837-8A99-19E03183A613}"/>
          </ac:spMkLst>
        </pc:spChg>
        <pc:spChg chg="mod">
          <ac:chgData name="Paul Battershall" userId="41540bfd7e5be601" providerId="LiveId" clId="{C7470556-6E42-48BF-B508-8A9A39572722}" dt="2020-06-18T14:32:45.593" v="466" actId="1076"/>
          <ac:spMkLst>
            <pc:docMk/>
            <pc:sldMk cId="1802519792" sldId="273"/>
            <ac:spMk id="5" creationId="{64A782C4-8210-4620-9A1C-F8633DB33D74}"/>
          </ac:spMkLst>
        </pc:spChg>
        <pc:picChg chg="mod ord">
          <ac:chgData name="Paul Battershall" userId="41540bfd7e5be601" providerId="LiveId" clId="{C7470556-6E42-48BF-B508-8A9A39572722}" dt="2020-06-18T14:33:41.289" v="480" actId="14100"/>
          <ac:picMkLst>
            <pc:docMk/>
            <pc:sldMk cId="1802519792" sldId="273"/>
            <ac:picMk id="4" creationId="{3AAE3812-1B93-4D1B-B6A0-09C87071561E}"/>
          </ac:picMkLst>
        </pc:picChg>
      </pc:sldChg>
      <pc:sldChg chg="modSp add del mod">
        <pc:chgData name="Paul Battershall" userId="41540bfd7e5be601" providerId="LiveId" clId="{C7470556-6E42-48BF-B508-8A9A39572722}" dt="2020-06-18T13:26:26.905" v="410" actId="2696"/>
        <pc:sldMkLst>
          <pc:docMk/>
          <pc:sldMk cId="831780776" sldId="274"/>
        </pc:sldMkLst>
        <pc:spChg chg="mod">
          <ac:chgData name="Paul Battershall" userId="41540bfd7e5be601" providerId="LiveId" clId="{C7470556-6E42-48BF-B508-8A9A39572722}" dt="2020-06-18T13:24:50.474" v="403" actId="1076"/>
          <ac:spMkLst>
            <pc:docMk/>
            <pc:sldMk cId="831780776" sldId="274"/>
            <ac:spMk id="6" creationId="{EBFDDC1D-40E6-4F52-9194-EF29D20FDF99}"/>
          </ac:spMkLst>
        </pc:spChg>
        <pc:picChg chg="mod">
          <ac:chgData name="Paul Battershall" userId="41540bfd7e5be601" providerId="LiveId" clId="{C7470556-6E42-48BF-B508-8A9A39572722}" dt="2020-06-18T13:25:06.811" v="404" actId="1076"/>
          <ac:picMkLst>
            <pc:docMk/>
            <pc:sldMk cId="831780776" sldId="274"/>
            <ac:picMk id="5" creationId="{D26DE995-B7F8-4870-9DBF-715F3F8F65D0}"/>
          </ac:picMkLst>
        </pc:picChg>
      </pc:sldChg>
      <pc:sldChg chg="modSp add mod">
        <pc:chgData name="Paul Battershall" userId="41540bfd7e5be601" providerId="LiveId" clId="{C7470556-6E42-48BF-B508-8A9A39572722}" dt="2020-06-19T09:54:32.821" v="1078" actId="1076"/>
        <pc:sldMkLst>
          <pc:docMk/>
          <pc:sldMk cId="3064013640" sldId="275"/>
        </pc:sldMkLst>
        <pc:spChg chg="mod">
          <ac:chgData name="Paul Battershall" userId="41540bfd7e5be601" providerId="LiveId" clId="{C7470556-6E42-48BF-B508-8A9A39572722}" dt="2020-06-19T09:54:32.821" v="1078" actId="1076"/>
          <ac:spMkLst>
            <pc:docMk/>
            <pc:sldMk cId="3064013640" sldId="275"/>
            <ac:spMk id="6" creationId="{EBFDDC1D-40E6-4F52-9194-EF29D20FDF99}"/>
          </ac:spMkLst>
        </pc:spChg>
        <pc:picChg chg="mod">
          <ac:chgData name="Paul Battershall" userId="41540bfd7e5be601" providerId="LiveId" clId="{C7470556-6E42-48BF-B508-8A9A39572722}" dt="2020-06-18T14:23:52.402" v="422" actId="1076"/>
          <ac:picMkLst>
            <pc:docMk/>
            <pc:sldMk cId="3064013640" sldId="275"/>
            <ac:picMk id="5" creationId="{D26DE995-B7F8-4870-9DBF-715F3F8F65D0}"/>
          </ac:picMkLst>
        </pc:picChg>
      </pc:sldChg>
      <pc:sldChg chg="addSp delSp modSp new mod">
        <pc:chgData name="Paul Battershall" userId="41540bfd7e5be601" providerId="LiveId" clId="{C7470556-6E42-48BF-B508-8A9A39572722}" dt="2020-06-19T08:03:52.854" v="673" actId="167"/>
        <pc:sldMkLst>
          <pc:docMk/>
          <pc:sldMk cId="2835507419" sldId="276"/>
        </pc:sldMkLst>
        <pc:spChg chg="add del mod">
          <ac:chgData name="Paul Battershall" userId="41540bfd7e5be601" providerId="LiveId" clId="{C7470556-6E42-48BF-B508-8A9A39572722}" dt="2020-06-19T07:48:39.204" v="491"/>
          <ac:spMkLst>
            <pc:docMk/>
            <pc:sldMk cId="2835507419" sldId="276"/>
            <ac:spMk id="3" creationId="{0FE764AB-DE93-4361-B053-4FA342D627C6}"/>
          </ac:spMkLst>
        </pc:spChg>
        <pc:spChg chg="add mod">
          <ac:chgData name="Paul Battershall" userId="41540bfd7e5be601" providerId="LiveId" clId="{C7470556-6E42-48BF-B508-8A9A39572722}" dt="2020-06-19T07:57:04.546" v="596" actId="1035"/>
          <ac:spMkLst>
            <pc:docMk/>
            <pc:sldMk cId="2835507419" sldId="276"/>
            <ac:spMk id="4" creationId="{CEDBCFF7-593D-47B0-80A9-BCB101B2C152}"/>
          </ac:spMkLst>
        </pc:spChg>
        <pc:spChg chg="add mod">
          <ac:chgData name="Paul Battershall" userId="41540bfd7e5be601" providerId="LiveId" clId="{C7470556-6E42-48BF-B508-8A9A39572722}" dt="2020-06-19T08:01:46.426" v="672" actId="1036"/>
          <ac:spMkLst>
            <pc:docMk/>
            <pc:sldMk cId="2835507419" sldId="276"/>
            <ac:spMk id="7" creationId="{DCF18578-3D76-47C7-918E-4E60EF9241F8}"/>
          </ac:spMkLst>
        </pc:spChg>
        <pc:spChg chg="add mod">
          <ac:chgData name="Paul Battershall" userId="41540bfd7e5be601" providerId="LiveId" clId="{C7470556-6E42-48BF-B508-8A9A39572722}" dt="2020-06-19T08:00:47.391" v="646" actId="20577"/>
          <ac:spMkLst>
            <pc:docMk/>
            <pc:sldMk cId="2835507419" sldId="276"/>
            <ac:spMk id="8" creationId="{3337C099-5DB8-43FB-8192-DC1A6DD5489B}"/>
          </ac:spMkLst>
        </pc:spChg>
        <pc:picChg chg="add mod ord">
          <ac:chgData name="Paul Battershall" userId="41540bfd7e5be601" providerId="LiveId" clId="{C7470556-6E42-48BF-B508-8A9A39572722}" dt="2020-06-19T08:03:52.854" v="673" actId="167"/>
          <ac:picMkLst>
            <pc:docMk/>
            <pc:sldMk cId="2835507419" sldId="276"/>
            <ac:picMk id="6" creationId="{67BD31CD-D350-4DC3-8589-BACBEB1A84E1}"/>
          </ac:picMkLst>
        </pc:picChg>
      </pc:sldChg>
      <pc:sldChg chg="modSp add mod">
        <pc:chgData name="Paul Battershall" userId="41540bfd7e5be601" providerId="LiveId" clId="{C7470556-6E42-48BF-B508-8A9A39572722}" dt="2020-06-19T08:19:57.593" v="750" actId="113"/>
        <pc:sldMkLst>
          <pc:docMk/>
          <pc:sldMk cId="3823375150" sldId="277"/>
        </pc:sldMkLst>
        <pc:spChg chg="mod">
          <ac:chgData name="Paul Battershall" userId="41540bfd7e5be601" providerId="LiveId" clId="{C7470556-6E42-48BF-B508-8A9A39572722}" dt="2020-06-19T08:13:11.099" v="712" actId="207"/>
          <ac:spMkLst>
            <pc:docMk/>
            <pc:sldMk cId="3823375150" sldId="277"/>
            <ac:spMk id="4" creationId="{CEDBCFF7-593D-47B0-80A9-BCB101B2C152}"/>
          </ac:spMkLst>
        </pc:spChg>
        <pc:spChg chg="mod">
          <ac:chgData name="Paul Battershall" userId="41540bfd7e5be601" providerId="LiveId" clId="{C7470556-6E42-48BF-B508-8A9A39572722}" dt="2020-06-19T08:19:49.695" v="748" actId="207"/>
          <ac:spMkLst>
            <pc:docMk/>
            <pc:sldMk cId="3823375150" sldId="277"/>
            <ac:spMk id="7" creationId="{DCF18578-3D76-47C7-918E-4E60EF9241F8}"/>
          </ac:spMkLst>
        </pc:spChg>
        <pc:spChg chg="mod">
          <ac:chgData name="Paul Battershall" userId="41540bfd7e5be601" providerId="LiveId" clId="{C7470556-6E42-48BF-B508-8A9A39572722}" dt="2020-06-19T08:19:57.593" v="750" actId="113"/>
          <ac:spMkLst>
            <pc:docMk/>
            <pc:sldMk cId="3823375150" sldId="277"/>
            <ac:spMk id="8" creationId="{3337C099-5DB8-43FB-8192-DC1A6DD5489B}"/>
          </ac:spMkLst>
        </pc:spChg>
      </pc:sldChg>
      <pc:sldChg chg="addSp modSp new mod">
        <pc:chgData name="Paul Battershall" userId="41540bfd7e5be601" providerId="LiveId" clId="{C7470556-6E42-48BF-B508-8A9A39572722}" dt="2020-06-19T11:07:23.761" v="1101" actId="20577"/>
        <pc:sldMkLst>
          <pc:docMk/>
          <pc:sldMk cId="2783062543" sldId="278"/>
        </pc:sldMkLst>
        <pc:spChg chg="add mod">
          <ac:chgData name="Paul Battershall" userId="41540bfd7e5be601" providerId="LiveId" clId="{C7470556-6E42-48BF-B508-8A9A39572722}" dt="2020-06-19T11:07:23.761" v="1101" actId="20577"/>
          <ac:spMkLst>
            <pc:docMk/>
            <pc:sldMk cId="2783062543" sldId="278"/>
            <ac:spMk id="3" creationId="{58C0B1C7-1374-4CA3-9A7D-5E9AF02032F4}"/>
          </ac:spMkLst>
        </pc:spChg>
      </pc:sldChg>
      <pc:sldChg chg="addSp modSp new mod">
        <pc:chgData name="Paul Battershall" userId="41540bfd7e5be601" providerId="LiveId" clId="{C7470556-6E42-48BF-B508-8A9A39572722}" dt="2020-06-22T11:48:28.878" v="2068" actId="1035"/>
        <pc:sldMkLst>
          <pc:docMk/>
          <pc:sldMk cId="2597985933" sldId="279"/>
        </pc:sldMkLst>
        <pc:spChg chg="add mod">
          <ac:chgData name="Paul Battershall" userId="41540bfd7e5be601" providerId="LiveId" clId="{C7470556-6E42-48BF-B508-8A9A39572722}" dt="2020-06-22T11:48:24.638" v="2059" actId="255"/>
          <ac:spMkLst>
            <pc:docMk/>
            <pc:sldMk cId="2597985933" sldId="279"/>
            <ac:spMk id="3" creationId="{6397EC25-D787-45E1-9698-2639E32D876E}"/>
          </ac:spMkLst>
        </pc:spChg>
        <pc:spChg chg="add mod">
          <ac:chgData name="Paul Battershall" userId="41540bfd7e5be601" providerId="LiveId" clId="{C7470556-6E42-48BF-B508-8A9A39572722}" dt="2020-06-22T11:48:28.878" v="2068" actId="1035"/>
          <ac:spMkLst>
            <pc:docMk/>
            <pc:sldMk cId="2597985933" sldId="279"/>
            <ac:spMk id="4" creationId="{B818F2C5-C4AA-4A39-837D-76ED7B11F504}"/>
          </ac:spMkLst>
        </pc:spChg>
      </pc:sldChg>
    </pc:docChg>
  </pc:docChgLst>
  <pc:docChgLst>
    <pc:chgData name="Paul Battershall" userId="41540bfd7e5be601" providerId="LiveId" clId="{7F1E7950-83B3-49BD-9698-39242617F27D}"/>
    <pc:docChg chg="custSel addSld modSld modHandout">
      <pc:chgData name="Paul Battershall" userId="41540bfd7e5be601" providerId="LiveId" clId="{7F1E7950-83B3-49BD-9698-39242617F27D}" dt="2023-01-31T09:09:11.784" v="1287" actId="255"/>
      <pc:docMkLst>
        <pc:docMk/>
      </pc:docMkLst>
      <pc:sldChg chg="modSp mod">
        <pc:chgData name="Paul Battershall" userId="41540bfd7e5be601" providerId="LiveId" clId="{7F1E7950-83B3-49BD-9698-39242617F27D}" dt="2023-01-31T08:58:22.056" v="1263" actId="255"/>
        <pc:sldMkLst>
          <pc:docMk/>
          <pc:sldMk cId="2154041824" sldId="256"/>
        </pc:sldMkLst>
        <pc:spChg chg="mod">
          <ac:chgData name="Paul Battershall" userId="41540bfd7e5be601" providerId="LiveId" clId="{7F1E7950-83B3-49BD-9698-39242617F27D}" dt="2023-01-31T08:58:22.056" v="1263" actId="255"/>
          <ac:spMkLst>
            <pc:docMk/>
            <pc:sldMk cId="2154041824" sldId="256"/>
            <ac:spMk id="4" creationId="{28A69C4A-4487-467D-BF5F-4E1F5D2D34A9}"/>
          </ac:spMkLst>
        </pc:spChg>
      </pc:sldChg>
      <pc:sldChg chg="modSp mod">
        <pc:chgData name="Paul Battershall" userId="41540bfd7e5be601" providerId="LiveId" clId="{7F1E7950-83B3-49BD-9698-39242617F27D}" dt="2023-01-31T09:03:57.105" v="1266" actId="255"/>
        <pc:sldMkLst>
          <pc:docMk/>
          <pc:sldMk cId="2015432779" sldId="257"/>
        </pc:sldMkLst>
        <pc:spChg chg="mod">
          <ac:chgData name="Paul Battershall" userId="41540bfd7e5be601" providerId="LiveId" clId="{7F1E7950-83B3-49BD-9698-39242617F27D}" dt="2023-01-31T08:37:31.831" v="1037" actId="20577"/>
          <ac:spMkLst>
            <pc:docMk/>
            <pc:sldMk cId="2015432779" sldId="257"/>
            <ac:spMk id="2" creationId="{C0635515-FD2E-4F4D-B8D2-EA612AE0BE9D}"/>
          </ac:spMkLst>
        </pc:spChg>
        <pc:spChg chg="mod">
          <ac:chgData name="Paul Battershall" userId="41540bfd7e5be601" providerId="LiveId" clId="{7F1E7950-83B3-49BD-9698-39242617F27D}" dt="2023-01-31T08:41:32.547" v="1208" actId="5793"/>
          <ac:spMkLst>
            <pc:docMk/>
            <pc:sldMk cId="2015432779" sldId="257"/>
            <ac:spMk id="3" creationId="{2B9A88F3-92CA-4581-B7E0-4769C703E14E}"/>
          </ac:spMkLst>
        </pc:spChg>
        <pc:spChg chg="mod">
          <ac:chgData name="Paul Battershall" userId="41540bfd7e5be601" providerId="LiveId" clId="{7F1E7950-83B3-49BD-9698-39242617F27D}" dt="2023-01-31T09:03:57.105" v="1266" actId="255"/>
          <ac:spMkLst>
            <pc:docMk/>
            <pc:sldMk cId="2015432779" sldId="257"/>
            <ac:spMk id="4" creationId="{7F06D7DE-84CD-4A4F-A398-62CC885BD844}"/>
          </ac:spMkLst>
        </pc:spChg>
      </pc:sldChg>
      <pc:sldChg chg="modSp mod">
        <pc:chgData name="Paul Battershall" userId="41540bfd7e5be601" providerId="LiveId" clId="{7F1E7950-83B3-49BD-9698-39242617F27D}" dt="2023-01-31T09:04:22.576" v="1268" actId="255"/>
        <pc:sldMkLst>
          <pc:docMk/>
          <pc:sldMk cId="3298038785" sldId="258"/>
        </pc:sldMkLst>
        <pc:spChg chg="mod">
          <ac:chgData name="Paul Battershall" userId="41540bfd7e5be601" providerId="LiveId" clId="{7F1E7950-83B3-49BD-9698-39242617F27D}" dt="2023-01-31T09:04:22.576" v="1268" actId="255"/>
          <ac:spMkLst>
            <pc:docMk/>
            <pc:sldMk cId="3298038785" sldId="258"/>
            <ac:spMk id="3" creationId="{2B06CD09-E655-4087-85BA-9EB474EF1164}"/>
          </ac:spMkLst>
        </pc:spChg>
      </pc:sldChg>
      <pc:sldChg chg="modSp mod">
        <pc:chgData name="Paul Battershall" userId="41540bfd7e5be601" providerId="LiveId" clId="{7F1E7950-83B3-49BD-9698-39242617F27D}" dt="2023-01-31T09:04:59.204" v="1269" actId="255"/>
        <pc:sldMkLst>
          <pc:docMk/>
          <pc:sldMk cId="3778154403" sldId="259"/>
        </pc:sldMkLst>
        <pc:spChg chg="mod">
          <ac:chgData name="Paul Battershall" userId="41540bfd7e5be601" providerId="LiveId" clId="{7F1E7950-83B3-49BD-9698-39242617F27D}" dt="2023-01-31T09:04:59.204" v="1269" actId="255"/>
          <ac:spMkLst>
            <pc:docMk/>
            <pc:sldMk cId="3778154403" sldId="259"/>
            <ac:spMk id="4" creationId="{C5D5D2B6-0873-498D-A864-B0BFF8C67691}"/>
          </ac:spMkLst>
        </pc:spChg>
      </pc:sldChg>
      <pc:sldChg chg="modSp mod">
        <pc:chgData name="Paul Battershall" userId="41540bfd7e5be601" providerId="LiveId" clId="{7F1E7950-83B3-49BD-9698-39242617F27D}" dt="2023-01-31T08:56:34.846" v="1262" actId="255"/>
        <pc:sldMkLst>
          <pc:docMk/>
          <pc:sldMk cId="3736386293" sldId="260"/>
        </pc:sldMkLst>
        <pc:spChg chg="mod">
          <ac:chgData name="Paul Battershall" userId="41540bfd7e5be601" providerId="LiveId" clId="{7F1E7950-83B3-49BD-9698-39242617F27D}" dt="2023-01-31T08:56:34.846" v="1262" actId="255"/>
          <ac:spMkLst>
            <pc:docMk/>
            <pc:sldMk cId="3736386293" sldId="260"/>
            <ac:spMk id="3" creationId="{B7EB9266-42AF-4594-897A-CB6476767B51}"/>
          </ac:spMkLst>
        </pc:spChg>
      </pc:sldChg>
      <pc:sldChg chg="modSp mod">
        <pc:chgData name="Paul Battershall" userId="41540bfd7e5be601" providerId="LiveId" clId="{7F1E7950-83B3-49BD-9698-39242617F27D}" dt="2023-01-31T09:05:24.486" v="1270" actId="255"/>
        <pc:sldMkLst>
          <pc:docMk/>
          <pc:sldMk cId="3657887940" sldId="261"/>
        </pc:sldMkLst>
        <pc:spChg chg="mod">
          <ac:chgData name="Paul Battershall" userId="41540bfd7e5be601" providerId="LiveId" clId="{7F1E7950-83B3-49BD-9698-39242617F27D}" dt="2023-01-31T09:05:24.486" v="1270" actId="255"/>
          <ac:spMkLst>
            <pc:docMk/>
            <pc:sldMk cId="3657887940" sldId="261"/>
            <ac:spMk id="5" creationId="{AC1B1A14-50E0-4753-951B-30181469F5C9}"/>
          </ac:spMkLst>
        </pc:spChg>
      </pc:sldChg>
      <pc:sldChg chg="modSp mod">
        <pc:chgData name="Paul Battershall" userId="41540bfd7e5be601" providerId="LiveId" clId="{7F1E7950-83B3-49BD-9698-39242617F27D}" dt="2023-01-31T09:05:39.634" v="1271" actId="255"/>
        <pc:sldMkLst>
          <pc:docMk/>
          <pc:sldMk cId="3583532192" sldId="262"/>
        </pc:sldMkLst>
        <pc:spChg chg="mod">
          <ac:chgData name="Paul Battershall" userId="41540bfd7e5be601" providerId="LiveId" clId="{7F1E7950-83B3-49BD-9698-39242617F27D}" dt="2023-01-31T09:05:39.634" v="1271" actId="255"/>
          <ac:spMkLst>
            <pc:docMk/>
            <pc:sldMk cId="3583532192" sldId="262"/>
            <ac:spMk id="3" creationId="{16822D51-B6EB-402C-9356-88142AC40B5B}"/>
          </ac:spMkLst>
        </pc:spChg>
      </pc:sldChg>
      <pc:sldChg chg="modSp mod">
        <pc:chgData name="Paul Battershall" userId="41540bfd7e5be601" providerId="LiveId" clId="{7F1E7950-83B3-49BD-9698-39242617F27D}" dt="2023-01-31T09:06:01.208" v="1273" actId="255"/>
        <pc:sldMkLst>
          <pc:docMk/>
          <pc:sldMk cId="3910238171" sldId="263"/>
        </pc:sldMkLst>
        <pc:spChg chg="mod">
          <ac:chgData name="Paul Battershall" userId="41540bfd7e5be601" providerId="LiveId" clId="{7F1E7950-83B3-49BD-9698-39242617F27D}" dt="2023-01-31T09:06:01.208" v="1273" actId="255"/>
          <ac:spMkLst>
            <pc:docMk/>
            <pc:sldMk cId="3910238171" sldId="263"/>
            <ac:spMk id="2" creationId="{B6A237BC-8580-4600-8984-B573731446E4}"/>
          </ac:spMkLst>
        </pc:spChg>
      </pc:sldChg>
      <pc:sldChg chg="modSp mod">
        <pc:chgData name="Paul Battershall" userId="41540bfd7e5be601" providerId="LiveId" clId="{7F1E7950-83B3-49BD-9698-39242617F27D}" dt="2023-01-31T09:07:11.782" v="1278" actId="255"/>
        <pc:sldMkLst>
          <pc:docMk/>
          <pc:sldMk cId="1161491564" sldId="264"/>
        </pc:sldMkLst>
        <pc:spChg chg="mod">
          <ac:chgData name="Paul Battershall" userId="41540bfd7e5be601" providerId="LiveId" clId="{7F1E7950-83B3-49BD-9698-39242617F27D}" dt="2023-01-31T09:07:11.782" v="1278" actId="255"/>
          <ac:spMkLst>
            <pc:docMk/>
            <pc:sldMk cId="1161491564" sldId="264"/>
            <ac:spMk id="7" creationId="{84AF9ECC-A0BC-447E-8164-9F5193802D5D}"/>
          </ac:spMkLst>
        </pc:spChg>
      </pc:sldChg>
      <pc:sldChg chg="modSp mod">
        <pc:chgData name="Paul Battershall" userId="41540bfd7e5be601" providerId="LiveId" clId="{7F1E7950-83B3-49BD-9698-39242617F27D}" dt="2023-01-31T09:07:35.886" v="1280" actId="255"/>
        <pc:sldMkLst>
          <pc:docMk/>
          <pc:sldMk cId="4201672862" sldId="267"/>
        </pc:sldMkLst>
        <pc:spChg chg="mod">
          <ac:chgData name="Paul Battershall" userId="41540bfd7e5be601" providerId="LiveId" clId="{7F1E7950-83B3-49BD-9698-39242617F27D}" dt="2023-01-31T09:07:35.886" v="1280" actId="255"/>
          <ac:spMkLst>
            <pc:docMk/>
            <pc:sldMk cId="4201672862" sldId="267"/>
            <ac:spMk id="2" creationId="{E1FE9839-A70D-41E5-9EF7-614DB0E9BB4F}"/>
          </ac:spMkLst>
        </pc:spChg>
      </pc:sldChg>
      <pc:sldChg chg="modSp mod">
        <pc:chgData name="Paul Battershall" userId="41540bfd7e5be601" providerId="LiveId" clId="{7F1E7950-83B3-49BD-9698-39242617F27D}" dt="2023-01-31T09:06:29.005" v="1275" actId="255"/>
        <pc:sldMkLst>
          <pc:docMk/>
          <pc:sldMk cId="1578023341" sldId="268"/>
        </pc:sldMkLst>
        <pc:spChg chg="mod">
          <ac:chgData name="Paul Battershall" userId="41540bfd7e5be601" providerId="LiveId" clId="{7F1E7950-83B3-49BD-9698-39242617F27D}" dt="2023-01-30T13:08:09.947" v="26" actId="20577"/>
          <ac:spMkLst>
            <pc:docMk/>
            <pc:sldMk cId="1578023341" sldId="268"/>
            <ac:spMk id="2" creationId="{BCCBE05D-AD93-489A-83DF-27D5941CAB37}"/>
          </ac:spMkLst>
        </pc:spChg>
        <pc:spChg chg="mod">
          <ac:chgData name="Paul Battershall" userId="41540bfd7e5be601" providerId="LiveId" clId="{7F1E7950-83B3-49BD-9698-39242617F27D}" dt="2023-01-31T09:06:29.005" v="1275" actId="255"/>
          <ac:spMkLst>
            <pc:docMk/>
            <pc:sldMk cId="1578023341" sldId="268"/>
            <ac:spMk id="4" creationId="{D68DB4E2-3AE6-48A1-8D5D-7BD20CDE2180}"/>
          </ac:spMkLst>
        </pc:spChg>
      </pc:sldChg>
      <pc:sldChg chg="modSp mod">
        <pc:chgData name="Paul Battershall" userId="41540bfd7e5be601" providerId="LiveId" clId="{7F1E7950-83B3-49BD-9698-39242617F27D}" dt="2023-01-31T09:06:55.630" v="1277" actId="255"/>
        <pc:sldMkLst>
          <pc:docMk/>
          <pc:sldMk cId="571305367" sldId="269"/>
        </pc:sldMkLst>
        <pc:spChg chg="mod">
          <ac:chgData name="Paul Battershall" userId="41540bfd7e5be601" providerId="LiveId" clId="{7F1E7950-83B3-49BD-9698-39242617F27D}" dt="2023-01-31T09:06:55.630" v="1277" actId="255"/>
          <ac:spMkLst>
            <pc:docMk/>
            <pc:sldMk cId="571305367" sldId="269"/>
            <ac:spMk id="3" creationId="{5E4960C9-FE18-4808-B7C9-65FEA6AC92A4}"/>
          </ac:spMkLst>
        </pc:spChg>
      </pc:sldChg>
      <pc:sldChg chg="modSp mod">
        <pc:chgData name="Paul Battershall" userId="41540bfd7e5be601" providerId="LiveId" clId="{7F1E7950-83B3-49BD-9698-39242617F27D}" dt="2023-01-31T09:08:35.352" v="1284" actId="255"/>
        <pc:sldMkLst>
          <pc:docMk/>
          <pc:sldMk cId="4189681399" sldId="270"/>
        </pc:sldMkLst>
        <pc:spChg chg="mod">
          <ac:chgData name="Paul Battershall" userId="41540bfd7e5be601" providerId="LiveId" clId="{7F1E7950-83B3-49BD-9698-39242617F27D}" dt="2023-01-31T09:08:35.352" v="1284" actId="255"/>
          <ac:spMkLst>
            <pc:docMk/>
            <pc:sldMk cId="4189681399" sldId="270"/>
            <ac:spMk id="4" creationId="{75CE0EE8-9FC0-4312-A468-813B89995D30}"/>
          </ac:spMkLst>
        </pc:spChg>
      </pc:sldChg>
      <pc:sldChg chg="modSp mod">
        <pc:chgData name="Paul Battershall" userId="41540bfd7e5be601" providerId="LiveId" clId="{7F1E7950-83B3-49BD-9698-39242617F27D}" dt="2023-01-31T09:07:23.628" v="1279" actId="255"/>
        <pc:sldMkLst>
          <pc:docMk/>
          <pc:sldMk cId="3122283416" sldId="272"/>
        </pc:sldMkLst>
        <pc:spChg chg="mod">
          <ac:chgData name="Paul Battershall" userId="41540bfd7e5be601" providerId="LiveId" clId="{7F1E7950-83B3-49BD-9698-39242617F27D}" dt="2023-01-31T09:07:23.628" v="1279" actId="255"/>
          <ac:spMkLst>
            <pc:docMk/>
            <pc:sldMk cId="3122283416" sldId="272"/>
            <ac:spMk id="2" creationId="{AC32DA98-6FD9-4E72-B35E-6B3F555ACAA7}"/>
          </ac:spMkLst>
        </pc:spChg>
      </pc:sldChg>
      <pc:sldChg chg="modSp mod">
        <pc:chgData name="Paul Battershall" userId="41540bfd7e5be601" providerId="LiveId" clId="{7F1E7950-83B3-49BD-9698-39242617F27D}" dt="2023-01-31T09:05:50.363" v="1272" actId="255"/>
        <pc:sldMkLst>
          <pc:docMk/>
          <pc:sldMk cId="1802519792" sldId="273"/>
        </pc:sldMkLst>
        <pc:spChg chg="mod">
          <ac:chgData name="Paul Battershall" userId="41540bfd7e5be601" providerId="LiveId" clId="{7F1E7950-83B3-49BD-9698-39242617F27D}" dt="2023-01-31T09:05:50.363" v="1272" actId="255"/>
          <ac:spMkLst>
            <pc:docMk/>
            <pc:sldMk cId="1802519792" sldId="273"/>
            <ac:spMk id="3" creationId="{D31140FB-DEA3-4863-A224-204CA5885CEB}"/>
          </ac:spMkLst>
        </pc:spChg>
      </pc:sldChg>
      <pc:sldChg chg="modSp mod">
        <pc:chgData name="Paul Battershall" userId="41540bfd7e5be601" providerId="LiveId" clId="{7F1E7950-83B3-49BD-9698-39242617F27D}" dt="2023-01-31T09:06:20.396" v="1274" actId="255"/>
        <pc:sldMkLst>
          <pc:docMk/>
          <pc:sldMk cId="3064013640" sldId="275"/>
        </pc:sldMkLst>
        <pc:spChg chg="mod">
          <ac:chgData name="Paul Battershall" userId="41540bfd7e5be601" providerId="LiveId" clId="{7F1E7950-83B3-49BD-9698-39242617F27D}" dt="2023-01-31T09:06:20.396" v="1274" actId="255"/>
          <ac:spMkLst>
            <pc:docMk/>
            <pc:sldMk cId="3064013640" sldId="275"/>
            <ac:spMk id="2" creationId="{B6A237BC-8580-4600-8984-B573731446E4}"/>
          </ac:spMkLst>
        </pc:spChg>
      </pc:sldChg>
      <pc:sldChg chg="modSp mod">
        <pc:chgData name="Paul Battershall" userId="41540bfd7e5be601" providerId="LiveId" clId="{7F1E7950-83B3-49BD-9698-39242617F27D}" dt="2023-01-31T09:07:56.266" v="1281" actId="255"/>
        <pc:sldMkLst>
          <pc:docMk/>
          <pc:sldMk cId="2835507419" sldId="276"/>
        </pc:sldMkLst>
        <pc:spChg chg="mod">
          <ac:chgData name="Paul Battershall" userId="41540bfd7e5be601" providerId="LiveId" clId="{7F1E7950-83B3-49BD-9698-39242617F27D}" dt="2023-01-31T09:07:56.266" v="1281" actId="255"/>
          <ac:spMkLst>
            <pc:docMk/>
            <pc:sldMk cId="2835507419" sldId="276"/>
            <ac:spMk id="2" creationId="{BB98252C-ABC2-4531-B18B-E79BA9DA5224}"/>
          </ac:spMkLst>
        </pc:spChg>
      </pc:sldChg>
      <pc:sldChg chg="modSp mod">
        <pc:chgData name="Paul Battershall" userId="41540bfd7e5be601" providerId="LiveId" clId="{7F1E7950-83B3-49BD-9698-39242617F27D}" dt="2023-01-31T09:08:21.958" v="1283" actId="255"/>
        <pc:sldMkLst>
          <pc:docMk/>
          <pc:sldMk cId="3823375150" sldId="277"/>
        </pc:sldMkLst>
        <pc:spChg chg="mod">
          <ac:chgData name="Paul Battershall" userId="41540bfd7e5be601" providerId="LiveId" clId="{7F1E7950-83B3-49BD-9698-39242617F27D}" dt="2023-01-31T09:08:21.958" v="1283" actId="255"/>
          <ac:spMkLst>
            <pc:docMk/>
            <pc:sldMk cId="3823375150" sldId="277"/>
            <ac:spMk id="2" creationId="{BB98252C-ABC2-4531-B18B-E79BA9DA5224}"/>
          </ac:spMkLst>
        </pc:spChg>
        <pc:spChg chg="mod">
          <ac:chgData name="Paul Battershall" userId="41540bfd7e5be601" providerId="LiveId" clId="{7F1E7950-83B3-49BD-9698-39242617F27D}" dt="2023-01-30T12:50:08.153" v="22" actId="207"/>
          <ac:spMkLst>
            <pc:docMk/>
            <pc:sldMk cId="3823375150" sldId="277"/>
            <ac:spMk id="7" creationId="{DCF18578-3D76-47C7-918E-4E60EF9241F8}"/>
          </ac:spMkLst>
        </pc:spChg>
      </pc:sldChg>
      <pc:sldChg chg="modSp mod">
        <pc:chgData name="Paul Battershall" userId="41540bfd7e5be601" providerId="LiveId" clId="{7F1E7950-83B3-49BD-9698-39242617F27D}" dt="2023-01-31T09:08:12.360" v="1282" actId="255"/>
        <pc:sldMkLst>
          <pc:docMk/>
          <pc:sldMk cId="2783062543" sldId="278"/>
        </pc:sldMkLst>
        <pc:spChg chg="mod">
          <ac:chgData name="Paul Battershall" userId="41540bfd7e5be601" providerId="LiveId" clId="{7F1E7950-83B3-49BD-9698-39242617F27D}" dt="2023-01-31T09:08:12.360" v="1282" actId="255"/>
          <ac:spMkLst>
            <pc:docMk/>
            <pc:sldMk cId="2783062543" sldId="278"/>
            <ac:spMk id="2" creationId="{8C6A52DC-8911-473B-B210-96F08E29AD27}"/>
          </ac:spMkLst>
        </pc:spChg>
      </pc:sldChg>
      <pc:sldChg chg="modSp mod">
        <pc:chgData name="Paul Battershall" userId="41540bfd7e5be601" providerId="LiveId" clId="{7F1E7950-83B3-49BD-9698-39242617F27D}" dt="2023-01-31T09:08:46.104" v="1285" actId="255"/>
        <pc:sldMkLst>
          <pc:docMk/>
          <pc:sldMk cId="2597985933" sldId="279"/>
        </pc:sldMkLst>
        <pc:spChg chg="mod">
          <ac:chgData name="Paul Battershall" userId="41540bfd7e5be601" providerId="LiveId" clId="{7F1E7950-83B3-49BD-9698-39242617F27D}" dt="2023-01-31T09:08:46.104" v="1285" actId="255"/>
          <ac:spMkLst>
            <pc:docMk/>
            <pc:sldMk cId="2597985933" sldId="279"/>
            <ac:spMk id="2" creationId="{94A34CF2-8236-445D-9975-281A5C345224}"/>
          </ac:spMkLst>
        </pc:spChg>
      </pc:sldChg>
      <pc:sldChg chg="modSp add mod modAnim">
        <pc:chgData name="Paul Battershall" userId="41540bfd7e5be601" providerId="LiveId" clId="{7F1E7950-83B3-49BD-9698-39242617F27D}" dt="2023-01-31T09:06:45.786" v="1276" actId="255"/>
        <pc:sldMkLst>
          <pc:docMk/>
          <pc:sldMk cId="619013264" sldId="280"/>
        </pc:sldMkLst>
        <pc:spChg chg="mod">
          <ac:chgData name="Paul Battershall" userId="41540bfd7e5be601" providerId="LiveId" clId="{7F1E7950-83B3-49BD-9698-39242617F27D}" dt="2023-01-30T13:12:40.481" v="174" actId="20577"/>
          <ac:spMkLst>
            <pc:docMk/>
            <pc:sldMk cId="619013264" sldId="280"/>
            <ac:spMk id="3" creationId="{4AD48CBC-F0B1-4211-B2A0-3B91F42AC7E7}"/>
          </ac:spMkLst>
        </pc:spChg>
        <pc:spChg chg="mod">
          <ac:chgData name="Paul Battershall" userId="41540bfd7e5be601" providerId="LiveId" clId="{7F1E7950-83B3-49BD-9698-39242617F27D}" dt="2023-01-31T09:06:45.786" v="1276" actId="255"/>
          <ac:spMkLst>
            <pc:docMk/>
            <pc:sldMk cId="619013264" sldId="280"/>
            <ac:spMk id="4" creationId="{D68DB4E2-3AE6-48A1-8D5D-7BD20CDE2180}"/>
          </ac:spMkLst>
        </pc:spChg>
      </pc:sldChg>
      <pc:sldChg chg="delSp modSp add mod">
        <pc:chgData name="Paul Battershall" userId="41540bfd7e5be601" providerId="LiveId" clId="{7F1E7950-83B3-49BD-9698-39242617F27D}" dt="2023-01-31T09:09:01.882" v="1286" actId="255"/>
        <pc:sldMkLst>
          <pc:docMk/>
          <pc:sldMk cId="1470068879" sldId="281"/>
        </pc:sldMkLst>
        <pc:spChg chg="mod">
          <ac:chgData name="Paul Battershall" userId="41540bfd7e5be601" providerId="LiveId" clId="{7F1E7950-83B3-49BD-9698-39242617F27D}" dt="2023-01-31T09:09:01.882" v="1286" actId="255"/>
          <ac:spMkLst>
            <pc:docMk/>
            <pc:sldMk cId="1470068879" sldId="281"/>
            <ac:spMk id="2" creationId="{94A34CF2-8236-445D-9975-281A5C345224}"/>
          </ac:spMkLst>
        </pc:spChg>
        <pc:spChg chg="mod">
          <ac:chgData name="Paul Battershall" userId="41540bfd7e5be601" providerId="LiveId" clId="{7F1E7950-83B3-49BD-9698-39242617F27D}" dt="2023-01-30T13:45:42.645" v="852" actId="20577"/>
          <ac:spMkLst>
            <pc:docMk/>
            <pc:sldMk cId="1470068879" sldId="281"/>
            <ac:spMk id="3" creationId="{6397EC25-D787-45E1-9698-2639E32D876E}"/>
          </ac:spMkLst>
        </pc:spChg>
        <pc:spChg chg="del mod">
          <ac:chgData name="Paul Battershall" userId="41540bfd7e5be601" providerId="LiveId" clId="{7F1E7950-83B3-49BD-9698-39242617F27D}" dt="2023-01-30T13:37:51.075" v="177" actId="478"/>
          <ac:spMkLst>
            <pc:docMk/>
            <pc:sldMk cId="1470068879" sldId="281"/>
            <ac:spMk id="4" creationId="{B818F2C5-C4AA-4A39-837D-76ED7B11F504}"/>
          </ac:spMkLst>
        </pc:spChg>
      </pc:sldChg>
      <pc:sldChg chg="modSp add mod">
        <pc:chgData name="Paul Battershall" userId="41540bfd7e5be601" providerId="LiveId" clId="{7F1E7950-83B3-49BD-9698-39242617F27D}" dt="2023-01-31T09:09:11.784" v="1287" actId="255"/>
        <pc:sldMkLst>
          <pc:docMk/>
          <pc:sldMk cId="877205026" sldId="282"/>
        </pc:sldMkLst>
        <pc:spChg chg="mod">
          <ac:chgData name="Paul Battershall" userId="41540bfd7e5be601" providerId="LiveId" clId="{7F1E7950-83B3-49BD-9698-39242617F27D}" dt="2023-01-31T09:09:11.784" v="1287" actId="255"/>
          <ac:spMkLst>
            <pc:docMk/>
            <pc:sldMk cId="877205026" sldId="282"/>
            <ac:spMk id="2" creationId="{94A34CF2-8236-445D-9975-281A5C345224}"/>
          </ac:spMkLst>
        </pc:spChg>
        <pc:spChg chg="mod">
          <ac:chgData name="Paul Battershall" userId="41540bfd7e5be601" providerId="LiveId" clId="{7F1E7950-83B3-49BD-9698-39242617F27D}" dt="2023-01-30T13:49:38.909" v="1016" actId="20577"/>
          <ac:spMkLst>
            <pc:docMk/>
            <pc:sldMk cId="877205026" sldId="282"/>
            <ac:spMk id="3" creationId="{6397EC25-D787-45E1-9698-2639E32D876E}"/>
          </ac:spMkLst>
        </pc:spChg>
      </pc:sldChg>
      <pc:sldChg chg="modSp add mod">
        <pc:chgData name="Paul Battershall" userId="41540bfd7e5be601" providerId="LiveId" clId="{7F1E7950-83B3-49BD-9698-39242617F27D}" dt="2023-01-31T09:04:08.566" v="1267" actId="255"/>
        <pc:sldMkLst>
          <pc:docMk/>
          <pc:sldMk cId="1825335834" sldId="283"/>
        </pc:sldMkLst>
        <pc:spChg chg="mod">
          <ac:chgData name="Paul Battershall" userId="41540bfd7e5be601" providerId="LiveId" clId="{7F1E7950-83B3-49BD-9698-39242617F27D}" dt="2023-01-31T08:42:53.358" v="1261" actId="20577"/>
          <ac:spMkLst>
            <pc:docMk/>
            <pc:sldMk cId="1825335834" sldId="283"/>
            <ac:spMk id="3" creationId="{2B9A88F3-92CA-4581-B7E0-4769C703E14E}"/>
          </ac:spMkLst>
        </pc:spChg>
        <pc:spChg chg="mod">
          <ac:chgData name="Paul Battershall" userId="41540bfd7e5be601" providerId="LiveId" clId="{7F1E7950-83B3-49BD-9698-39242617F27D}" dt="2023-01-31T09:04:08.566" v="1267" actId="255"/>
          <ac:spMkLst>
            <pc:docMk/>
            <pc:sldMk cId="1825335834" sldId="283"/>
            <ac:spMk id="4" creationId="{7F06D7DE-84CD-4A4F-A398-62CC885BD844}"/>
          </ac:spMkLst>
        </pc:spChg>
      </pc:sldChg>
    </pc:docChg>
  </pc:docChgLst>
  <pc:docChgLst>
    <pc:chgData name="Paul Battershall" userId="41540bfd7e5be601" providerId="LiveId" clId="{8ECB8F09-5E70-4335-981B-2BBB346A6E29}"/>
    <pc:docChg chg="modSld sldOrd">
      <pc:chgData name="Paul Battershall" userId="41540bfd7e5be601" providerId="LiveId" clId="{8ECB8F09-5E70-4335-981B-2BBB346A6E29}" dt="2021-07-15T10:54:11.664" v="19"/>
      <pc:docMkLst>
        <pc:docMk/>
      </pc:docMkLst>
      <pc:sldChg chg="modSp mod">
        <pc:chgData name="Paul Battershall" userId="41540bfd7e5be601" providerId="LiveId" clId="{8ECB8F09-5E70-4335-981B-2BBB346A6E29}" dt="2021-07-15T10:51:50.386" v="17" actId="20577"/>
        <pc:sldMkLst>
          <pc:docMk/>
          <pc:sldMk cId="2154041824" sldId="256"/>
        </pc:sldMkLst>
        <pc:spChg chg="mod">
          <ac:chgData name="Paul Battershall" userId="41540bfd7e5be601" providerId="LiveId" clId="{8ECB8F09-5E70-4335-981B-2BBB346A6E29}" dt="2021-07-15T10:51:50.386" v="17" actId="20577"/>
          <ac:spMkLst>
            <pc:docMk/>
            <pc:sldMk cId="2154041824" sldId="256"/>
            <ac:spMk id="3" creationId="{A94C03B1-BD38-4E5F-8B14-B087C05447D3}"/>
          </ac:spMkLst>
        </pc:spChg>
      </pc:sldChg>
      <pc:sldChg chg="ord">
        <pc:chgData name="Paul Battershall" userId="41540bfd7e5be601" providerId="LiveId" clId="{8ECB8F09-5E70-4335-981B-2BBB346A6E29}" dt="2021-07-15T10:54:11.664" v="19"/>
        <pc:sldMkLst>
          <pc:docMk/>
          <pc:sldMk cId="4189681399"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35D147-8DF2-2AB0-A8F2-A8DCA384B89F}"/>
              </a:ext>
            </a:extLst>
          </p:cNvPr>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23041B9-BF6C-77C6-05EC-6389561E63D0}"/>
              </a:ext>
            </a:extLst>
          </p:cNvPr>
          <p:cNvSpPr>
            <a:spLocks noGrp="1"/>
          </p:cNvSpPr>
          <p:nvPr>
            <p:ph type="dt" sz="quarter" idx="1"/>
          </p:nvPr>
        </p:nvSpPr>
        <p:spPr>
          <a:xfrm>
            <a:off x="3805238" y="0"/>
            <a:ext cx="2911475" cy="493713"/>
          </a:xfrm>
          <a:prstGeom prst="rect">
            <a:avLst/>
          </a:prstGeom>
        </p:spPr>
        <p:txBody>
          <a:bodyPr vert="horz" lIns="91440" tIns="45720" rIns="91440" bIns="45720" rtlCol="0"/>
          <a:lstStyle>
            <a:lvl1pPr algn="r">
              <a:defRPr sz="1200"/>
            </a:lvl1pPr>
          </a:lstStyle>
          <a:p>
            <a:fld id="{349F83C1-0D58-42F4-A6AF-96C0D404AD26}" type="datetimeFigureOut">
              <a:rPr lang="en-GB" smtClean="0"/>
              <a:t>31/01/2023</a:t>
            </a:fld>
            <a:endParaRPr lang="en-GB"/>
          </a:p>
        </p:txBody>
      </p:sp>
      <p:sp>
        <p:nvSpPr>
          <p:cNvPr id="4" name="Footer Placeholder 3">
            <a:extLst>
              <a:ext uri="{FF2B5EF4-FFF2-40B4-BE49-F238E27FC236}">
                <a16:creationId xmlns:a16="http://schemas.microsoft.com/office/drawing/2014/main" id="{CDB7E0E9-FDDA-A4C2-DF5D-67D2B480F632}"/>
              </a:ext>
            </a:extLst>
          </p:cNvPr>
          <p:cNvSpPr>
            <a:spLocks noGrp="1"/>
          </p:cNvSpPr>
          <p:nvPr>
            <p:ph type="ftr" sz="quarter" idx="2"/>
          </p:nvPr>
        </p:nvSpPr>
        <p:spPr>
          <a:xfrm>
            <a:off x="0" y="9361488"/>
            <a:ext cx="2911475" cy="493712"/>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87582EBE-A151-FDE7-FC97-C85E83E93F08}"/>
              </a:ext>
            </a:extLst>
          </p:cNvPr>
          <p:cNvSpPr>
            <a:spLocks noGrp="1"/>
          </p:cNvSpPr>
          <p:nvPr>
            <p:ph type="sldNum" sz="quarter" idx="3"/>
          </p:nvPr>
        </p:nvSpPr>
        <p:spPr>
          <a:xfrm>
            <a:off x="3805238" y="9361488"/>
            <a:ext cx="2911475" cy="493712"/>
          </a:xfrm>
          <a:prstGeom prst="rect">
            <a:avLst/>
          </a:prstGeom>
        </p:spPr>
        <p:txBody>
          <a:bodyPr vert="horz" lIns="91440" tIns="45720" rIns="91440" bIns="45720" rtlCol="0" anchor="b"/>
          <a:lstStyle>
            <a:lvl1pPr algn="r">
              <a:defRPr sz="1200"/>
            </a:lvl1pPr>
          </a:lstStyle>
          <a:p>
            <a:fld id="{37E2AD7E-0136-4306-B421-5174885B5E5D}" type="slidenum">
              <a:rPr lang="en-GB" smtClean="0"/>
              <a:t>‹#›</a:t>
            </a:fld>
            <a:endParaRPr lang="en-GB" dirty="0"/>
          </a:p>
        </p:txBody>
      </p:sp>
    </p:spTree>
    <p:extLst>
      <p:ext uri="{BB962C8B-B14F-4D97-AF65-F5344CB8AC3E}">
        <p14:creationId xmlns:p14="http://schemas.microsoft.com/office/powerpoint/2010/main" val="3396109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B6544BD7-A49D-4B57-9968-3CDFE012FDE8}" type="datetimeFigureOut">
              <a:rPr lang="en-GB" smtClean="0"/>
              <a:t>31/01/2023</a:t>
            </a:fld>
            <a:endParaRPr lang="en-GB"/>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759B8D07-7539-49F9-B9C3-015CAD72706C}" type="slidenum">
              <a:rPr lang="en-GB" smtClean="0"/>
              <a:t>‹#›</a:t>
            </a:fld>
            <a:endParaRPr lang="en-GB"/>
          </a:p>
        </p:txBody>
      </p:sp>
    </p:spTree>
    <p:extLst>
      <p:ext uri="{BB962C8B-B14F-4D97-AF65-F5344CB8AC3E}">
        <p14:creationId xmlns:p14="http://schemas.microsoft.com/office/powerpoint/2010/main" val="379541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C870641-6F84-4C8E-B501-97D3D5750CEF}" type="datetime1">
              <a:rPr lang="en-US" smtClean="0"/>
              <a:t>1/31/2023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2E3D3-318A-44D5-A996-79B6BC646DB1}"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B1D0659-5972-4560-BD15-E75C93A033F9}" type="datetime1">
              <a:rPr lang="en-US" smtClean="0"/>
              <a:t>1/31/2023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C7BB3-9B5D-4A28-A2CD-C46F945D7BFF}"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E237BD3-7A52-4F7E-BAF2-082F7E1D2E29}" type="datetime1">
              <a:rPr lang="en-US" smtClean="0"/>
              <a:t>1/31/2023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2C168D-B193-436E-A836-AEB57CAFA96B}" type="datetime1">
              <a:rPr lang="en-US" smtClean="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75A479-4EBE-42B3-8144-99FEBF0655E2}" type="datetime1">
              <a:rPr lang="en-US" smtClean="0"/>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7959D3-E27B-40AF-9FA0-BF3939187711}" type="datetime1">
              <a:rPr lang="en-US" smtClean="0"/>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A4B8A-637C-4336-8DF2-B063B1E84948}" type="datetime1">
              <a:rPr lang="en-US" smtClean="0"/>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2D75AD1-03D4-4A7E-BAFF-BB0346C4AC6C}" type="datetime1">
              <a:rPr lang="en-US" smtClean="0"/>
              <a:t>1/31/2023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0C53C-DAC3-48A5-8A81-AA031C870E8F}" type="datetime1">
              <a:rPr lang="en-US" smtClean="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66ABBD0-1356-4A6A-A1DF-392264A3CDCF}" type="datetime1">
              <a:rPr lang="en-US" smtClean="0"/>
              <a:t>1/31/2023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0940-CD67-4BBD-BC2C-5441B76D0567}"/>
              </a:ext>
            </a:extLst>
          </p:cNvPr>
          <p:cNvSpPr>
            <a:spLocks noGrp="1"/>
          </p:cNvSpPr>
          <p:nvPr>
            <p:ph type="ctrTitle"/>
          </p:nvPr>
        </p:nvSpPr>
        <p:spPr>
          <a:xfrm>
            <a:off x="581191" y="765545"/>
            <a:ext cx="10993549" cy="1485351"/>
          </a:xfrm>
        </p:spPr>
        <p:txBody>
          <a:bodyPr/>
          <a:lstStyle/>
          <a:p>
            <a:r>
              <a:rPr lang="en-GB" dirty="0"/>
              <a:t>AN INTRODUCTION TO POSITIVE BEHAVIOUR SUPPORT (pbs) </a:t>
            </a:r>
          </a:p>
        </p:txBody>
      </p:sp>
      <p:sp>
        <p:nvSpPr>
          <p:cNvPr id="3" name="Subtitle 2">
            <a:extLst>
              <a:ext uri="{FF2B5EF4-FFF2-40B4-BE49-F238E27FC236}">
                <a16:creationId xmlns:a16="http://schemas.microsoft.com/office/drawing/2014/main" id="{A94C03B1-BD38-4E5F-8B14-B087C05447D3}"/>
              </a:ext>
            </a:extLst>
          </p:cNvPr>
          <p:cNvSpPr>
            <a:spLocks noGrp="1"/>
          </p:cNvSpPr>
          <p:nvPr>
            <p:ph type="subTitle" idx="1"/>
          </p:nvPr>
        </p:nvSpPr>
        <p:spPr>
          <a:xfrm>
            <a:off x="581194" y="2495445"/>
            <a:ext cx="10993546" cy="590321"/>
          </a:xfrm>
        </p:spPr>
        <p:txBody>
          <a:bodyPr/>
          <a:lstStyle/>
          <a:p>
            <a:r>
              <a:rPr lang="en-GB" dirty="0">
                <a:solidFill>
                  <a:schemeClr val="accent1"/>
                </a:solidFill>
              </a:rPr>
              <a:t>Paul Battershall</a:t>
            </a:r>
          </a:p>
        </p:txBody>
      </p:sp>
      <p:sp>
        <p:nvSpPr>
          <p:cNvPr id="4" name="Slide Number Placeholder 3">
            <a:extLst>
              <a:ext uri="{FF2B5EF4-FFF2-40B4-BE49-F238E27FC236}">
                <a16:creationId xmlns:a16="http://schemas.microsoft.com/office/drawing/2014/main" id="{28A69C4A-4487-467D-BF5F-4E1F5D2D34A9}"/>
              </a:ext>
            </a:extLst>
          </p:cNvPr>
          <p:cNvSpPr>
            <a:spLocks noGrp="1"/>
          </p:cNvSpPr>
          <p:nvPr>
            <p:ph type="sldNum" sz="quarter" idx="12"/>
          </p:nvPr>
        </p:nvSpPr>
        <p:spPr/>
        <p:txBody>
          <a:bodyPr/>
          <a:lstStyle/>
          <a:p>
            <a:fld id="{D57F1E4F-1CFF-5643-939E-217C01CDF565}" type="slidenum">
              <a:rPr lang="en-US" sz="1400" smtClean="0"/>
              <a:pPr/>
              <a:t>1</a:t>
            </a:fld>
            <a:endParaRPr lang="en-US" sz="1400" dirty="0"/>
          </a:p>
        </p:txBody>
      </p:sp>
    </p:spTree>
    <p:extLst>
      <p:ext uri="{BB962C8B-B14F-4D97-AF65-F5344CB8AC3E}">
        <p14:creationId xmlns:p14="http://schemas.microsoft.com/office/powerpoint/2010/main" val="215404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D26DE995-B7F8-4870-9DBF-715F3F8F65D0}"/>
              </a:ext>
            </a:extLst>
          </p:cNvPr>
          <p:cNvPicPr>
            <a:picLocks noChangeAspect="1"/>
          </p:cNvPicPr>
          <p:nvPr/>
        </p:nvPicPr>
        <p:blipFill>
          <a:blip r:embed="rId2"/>
          <a:stretch>
            <a:fillRect/>
          </a:stretch>
        </p:blipFill>
        <p:spPr>
          <a:xfrm>
            <a:off x="0" y="2040834"/>
            <a:ext cx="5851295" cy="4843670"/>
          </a:xfrm>
          <a:prstGeom prst="rect">
            <a:avLst/>
          </a:prstGeom>
        </p:spPr>
      </p:pic>
      <p:sp>
        <p:nvSpPr>
          <p:cNvPr id="6" name="TextBox 5">
            <a:extLst>
              <a:ext uri="{FF2B5EF4-FFF2-40B4-BE49-F238E27FC236}">
                <a16:creationId xmlns:a16="http://schemas.microsoft.com/office/drawing/2014/main" id="{EBFDDC1D-40E6-4F52-9194-EF29D20FDF99}"/>
              </a:ext>
            </a:extLst>
          </p:cNvPr>
          <p:cNvSpPr txBox="1"/>
          <p:nvPr/>
        </p:nvSpPr>
        <p:spPr>
          <a:xfrm>
            <a:off x="4790201" y="2248916"/>
            <a:ext cx="6820609" cy="1938992"/>
          </a:xfrm>
          <a:prstGeom prst="rect">
            <a:avLst/>
          </a:prstGeom>
          <a:noFill/>
        </p:spPr>
        <p:txBody>
          <a:bodyPr wrap="square" rtlCol="0">
            <a:spAutoFit/>
          </a:bodyPr>
          <a:lstStyle/>
          <a:p>
            <a:r>
              <a:rPr lang="en-GB" sz="4000" dirty="0">
                <a:solidFill>
                  <a:schemeClr val="accent3">
                    <a:lumMod val="50000"/>
                  </a:schemeClr>
                </a:solidFill>
              </a:rPr>
              <a:t>So, what factors make a person more likely to become challenging?</a:t>
            </a:r>
          </a:p>
        </p:txBody>
      </p:sp>
      <p:sp>
        <p:nvSpPr>
          <p:cNvPr id="2" name="Slide Number Placeholder 1">
            <a:extLst>
              <a:ext uri="{FF2B5EF4-FFF2-40B4-BE49-F238E27FC236}">
                <a16:creationId xmlns:a16="http://schemas.microsoft.com/office/drawing/2014/main" id="{B6A237BC-8580-4600-8984-B573731446E4}"/>
              </a:ext>
            </a:extLst>
          </p:cNvPr>
          <p:cNvSpPr>
            <a:spLocks noGrp="1"/>
          </p:cNvSpPr>
          <p:nvPr>
            <p:ph type="sldNum" sz="quarter" idx="12"/>
          </p:nvPr>
        </p:nvSpPr>
        <p:spPr/>
        <p:txBody>
          <a:bodyPr/>
          <a:lstStyle/>
          <a:p>
            <a:fld id="{D57F1E4F-1CFF-5643-939E-217C01CDF565}" type="slidenum">
              <a:rPr lang="en-US" sz="1400" smtClean="0"/>
              <a:pPr/>
              <a:t>10</a:t>
            </a:fld>
            <a:endParaRPr lang="en-US" sz="1400" dirty="0"/>
          </a:p>
        </p:txBody>
      </p:sp>
    </p:spTree>
    <p:extLst>
      <p:ext uri="{BB962C8B-B14F-4D97-AF65-F5344CB8AC3E}">
        <p14:creationId xmlns:p14="http://schemas.microsoft.com/office/powerpoint/2010/main" val="391023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D26DE995-B7F8-4870-9DBF-715F3F8F65D0}"/>
              </a:ext>
            </a:extLst>
          </p:cNvPr>
          <p:cNvPicPr>
            <a:picLocks noChangeAspect="1"/>
          </p:cNvPicPr>
          <p:nvPr/>
        </p:nvPicPr>
        <p:blipFill>
          <a:blip r:embed="rId2"/>
          <a:stretch>
            <a:fillRect/>
          </a:stretch>
        </p:blipFill>
        <p:spPr>
          <a:xfrm flipH="1">
            <a:off x="6340705" y="2014330"/>
            <a:ext cx="5851295" cy="4843670"/>
          </a:xfrm>
          <a:prstGeom prst="rect">
            <a:avLst/>
          </a:prstGeom>
        </p:spPr>
      </p:pic>
      <p:sp>
        <p:nvSpPr>
          <p:cNvPr id="6" name="TextBox 5">
            <a:extLst>
              <a:ext uri="{FF2B5EF4-FFF2-40B4-BE49-F238E27FC236}">
                <a16:creationId xmlns:a16="http://schemas.microsoft.com/office/drawing/2014/main" id="{EBFDDC1D-40E6-4F52-9194-EF29D20FDF99}"/>
              </a:ext>
            </a:extLst>
          </p:cNvPr>
          <p:cNvSpPr txBox="1"/>
          <p:nvPr/>
        </p:nvSpPr>
        <p:spPr>
          <a:xfrm>
            <a:off x="701825" y="2191850"/>
            <a:ext cx="7401799" cy="1323439"/>
          </a:xfrm>
          <a:prstGeom prst="rect">
            <a:avLst/>
          </a:prstGeom>
          <a:noFill/>
        </p:spPr>
        <p:txBody>
          <a:bodyPr wrap="square" rtlCol="0">
            <a:spAutoFit/>
          </a:bodyPr>
          <a:lstStyle/>
          <a:p>
            <a:r>
              <a:rPr lang="en-GB" sz="4000" dirty="0">
                <a:solidFill>
                  <a:schemeClr val="accent3">
                    <a:lumMod val="50000"/>
                  </a:schemeClr>
                </a:solidFill>
              </a:rPr>
              <a:t>What about the functions of behaviour?</a:t>
            </a:r>
          </a:p>
        </p:txBody>
      </p:sp>
      <p:sp>
        <p:nvSpPr>
          <p:cNvPr id="2" name="Slide Number Placeholder 1">
            <a:extLst>
              <a:ext uri="{FF2B5EF4-FFF2-40B4-BE49-F238E27FC236}">
                <a16:creationId xmlns:a16="http://schemas.microsoft.com/office/drawing/2014/main" id="{B6A237BC-8580-4600-8984-B573731446E4}"/>
              </a:ext>
            </a:extLst>
          </p:cNvPr>
          <p:cNvSpPr>
            <a:spLocks noGrp="1"/>
          </p:cNvSpPr>
          <p:nvPr>
            <p:ph type="sldNum" sz="quarter" idx="12"/>
          </p:nvPr>
        </p:nvSpPr>
        <p:spPr/>
        <p:txBody>
          <a:bodyPr/>
          <a:lstStyle/>
          <a:p>
            <a:fld id="{D57F1E4F-1CFF-5643-939E-217C01CDF565}" type="slidenum">
              <a:rPr lang="en-US" sz="1400" smtClean="0"/>
              <a:pPr/>
              <a:t>11</a:t>
            </a:fld>
            <a:endParaRPr lang="en-US" sz="1400" dirty="0"/>
          </a:p>
        </p:txBody>
      </p:sp>
    </p:spTree>
    <p:extLst>
      <p:ext uri="{BB962C8B-B14F-4D97-AF65-F5344CB8AC3E}">
        <p14:creationId xmlns:p14="http://schemas.microsoft.com/office/powerpoint/2010/main" val="306401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BE05D-AD93-489A-83DF-27D5941CAB37}"/>
              </a:ext>
            </a:extLst>
          </p:cNvPr>
          <p:cNvSpPr txBox="1"/>
          <p:nvPr/>
        </p:nvSpPr>
        <p:spPr>
          <a:xfrm>
            <a:off x="1300716" y="669835"/>
            <a:ext cx="9590567" cy="954107"/>
          </a:xfrm>
          <a:prstGeom prst="rect">
            <a:avLst/>
          </a:prstGeom>
          <a:noFill/>
        </p:spPr>
        <p:txBody>
          <a:bodyPr wrap="square" rtlCol="0">
            <a:spAutoFit/>
          </a:bodyPr>
          <a:lstStyle/>
          <a:p>
            <a:pPr algn="ctr"/>
            <a:r>
              <a:rPr lang="en-GB" sz="3600" b="1" dirty="0">
                <a:solidFill>
                  <a:schemeClr val="accent3">
                    <a:lumMod val="50000"/>
                  </a:schemeClr>
                </a:solidFill>
              </a:rPr>
              <a:t>Functions of Behaviour</a:t>
            </a:r>
          </a:p>
          <a:p>
            <a:pPr algn="ctr"/>
            <a:r>
              <a:rPr lang="en-GB" sz="2000" dirty="0">
                <a:solidFill>
                  <a:schemeClr val="accent3">
                    <a:lumMod val="50000"/>
                  </a:schemeClr>
                </a:solidFill>
              </a:rPr>
              <a:t>Think </a:t>
            </a:r>
            <a:r>
              <a:rPr lang="en-GB" sz="2000" b="1" dirty="0">
                <a:solidFill>
                  <a:schemeClr val="accent3">
                    <a:lumMod val="50000"/>
                  </a:schemeClr>
                </a:solidFill>
              </a:rPr>
              <a:t>SEAT </a:t>
            </a:r>
            <a:r>
              <a:rPr lang="en-GB" sz="2000" b="1" dirty="0" err="1">
                <a:solidFill>
                  <a:schemeClr val="accent3">
                    <a:lumMod val="50000"/>
                  </a:schemeClr>
                </a:solidFill>
              </a:rPr>
              <a:t>PaD</a:t>
            </a:r>
            <a:endParaRPr lang="en-GB" sz="2000" dirty="0">
              <a:solidFill>
                <a:schemeClr val="accent3">
                  <a:lumMod val="50000"/>
                </a:schemeClr>
              </a:solidFill>
            </a:endParaRPr>
          </a:p>
        </p:txBody>
      </p:sp>
      <p:sp>
        <p:nvSpPr>
          <p:cNvPr id="3" name="TextBox 2">
            <a:extLst>
              <a:ext uri="{FF2B5EF4-FFF2-40B4-BE49-F238E27FC236}">
                <a16:creationId xmlns:a16="http://schemas.microsoft.com/office/drawing/2014/main" id="{4AD48CBC-F0B1-4211-B2A0-3B91F42AC7E7}"/>
              </a:ext>
            </a:extLst>
          </p:cNvPr>
          <p:cNvSpPr txBox="1"/>
          <p:nvPr/>
        </p:nvSpPr>
        <p:spPr>
          <a:xfrm>
            <a:off x="659219" y="1709153"/>
            <a:ext cx="11153554" cy="5632311"/>
          </a:xfrm>
          <a:prstGeom prst="rect">
            <a:avLst/>
          </a:prstGeom>
          <a:noFill/>
        </p:spPr>
        <p:txBody>
          <a:bodyPr wrap="square" rtlCol="0">
            <a:spAutoFit/>
          </a:bodyPr>
          <a:lstStyle/>
          <a:p>
            <a:pPr lvl="0"/>
            <a:r>
              <a:rPr lang="en-GB" sz="2400" b="1" dirty="0">
                <a:solidFill>
                  <a:schemeClr val="accent3">
                    <a:lumMod val="50000"/>
                  </a:schemeClr>
                </a:solidFill>
              </a:rPr>
              <a:t>S</a:t>
            </a:r>
            <a:r>
              <a:rPr lang="en-GB" b="1" dirty="0">
                <a:solidFill>
                  <a:schemeClr val="accent3">
                    <a:lumMod val="50000"/>
                  </a:schemeClr>
                </a:solidFill>
              </a:rPr>
              <a:t>ensory or stimulation</a:t>
            </a:r>
            <a:endParaRPr lang="en-GB" dirty="0">
              <a:solidFill>
                <a:schemeClr val="accent3">
                  <a:lumMod val="50000"/>
                </a:schemeClr>
              </a:solidFill>
            </a:endParaRPr>
          </a:p>
          <a:p>
            <a:r>
              <a:rPr lang="en-GB" dirty="0"/>
              <a:t>Example – Someone enjoys the feeling of blood rushing to their head, so they tie their pyjamas tightly around their neck, causing themselves to become unconscious</a:t>
            </a:r>
          </a:p>
          <a:p>
            <a:endParaRPr lang="en-GB" sz="1600" dirty="0"/>
          </a:p>
          <a:p>
            <a:pPr lvl="0"/>
            <a:r>
              <a:rPr lang="en-GB" sz="2400" b="1" dirty="0">
                <a:solidFill>
                  <a:schemeClr val="accent3">
                    <a:lumMod val="50000"/>
                  </a:schemeClr>
                </a:solidFill>
              </a:rPr>
              <a:t>E</a:t>
            </a:r>
            <a:r>
              <a:rPr lang="en-GB" b="1" dirty="0">
                <a:solidFill>
                  <a:schemeClr val="accent3">
                    <a:lumMod val="50000"/>
                  </a:schemeClr>
                </a:solidFill>
              </a:rPr>
              <a:t>scape/avoidance</a:t>
            </a:r>
            <a:endParaRPr lang="en-GB" dirty="0">
              <a:solidFill>
                <a:schemeClr val="accent3">
                  <a:lumMod val="50000"/>
                </a:schemeClr>
              </a:solidFill>
            </a:endParaRPr>
          </a:p>
          <a:p>
            <a:r>
              <a:rPr lang="en-GB" dirty="0"/>
              <a:t>Example – Someone does not want to go out to college, so they punch someone, knowing that this will mean that they will be unable to go. </a:t>
            </a:r>
          </a:p>
          <a:p>
            <a:endParaRPr lang="en-GB" sz="1600" dirty="0"/>
          </a:p>
          <a:p>
            <a:r>
              <a:rPr lang="en-GB" sz="2400" b="1" dirty="0">
                <a:solidFill>
                  <a:schemeClr val="accent3">
                    <a:lumMod val="50000"/>
                  </a:schemeClr>
                </a:solidFill>
              </a:rPr>
              <a:t>A</a:t>
            </a:r>
            <a:r>
              <a:rPr lang="en-GB" b="1" dirty="0">
                <a:solidFill>
                  <a:schemeClr val="accent3">
                    <a:lumMod val="50000"/>
                  </a:schemeClr>
                </a:solidFill>
              </a:rPr>
              <a:t>ttention/interaction</a:t>
            </a:r>
            <a:endParaRPr lang="en-GB" dirty="0">
              <a:solidFill>
                <a:schemeClr val="accent3">
                  <a:lumMod val="50000"/>
                </a:schemeClr>
              </a:solidFill>
            </a:endParaRPr>
          </a:p>
          <a:p>
            <a:r>
              <a:rPr lang="en-GB" dirty="0"/>
              <a:t>Example – Someone is feeling left out in a situation and believes that others are receiving a higher level of attention from staff than they are, so they smash a window, knowing that this will mean that staff will have to intervene.</a:t>
            </a:r>
          </a:p>
          <a:p>
            <a:endParaRPr lang="en-GB" sz="1600" dirty="0"/>
          </a:p>
          <a:p>
            <a:pPr lvl="0"/>
            <a:r>
              <a:rPr lang="en-GB" sz="2400" b="1" dirty="0">
                <a:solidFill>
                  <a:schemeClr val="accent3">
                    <a:lumMod val="50000"/>
                  </a:schemeClr>
                </a:solidFill>
              </a:rPr>
              <a:t>T</a:t>
            </a:r>
            <a:r>
              <a:rPr lang="en-GB" b="1" dirty="0">
                <a:solidFill>
                  <a:schemeClr val="accent3">
                    <a:lumMod val="50000"/>
                  </a:schemeClr>
                </a:solidFill>
              </a:rPr>
              <a:t>angible reasons</a:t>
            </a:r>
            <a:endParaRPr lang="en-GB" dirty="0">
              <a:solidFill>
                <a:schemeClr val="accent3">
                  <a:lumMod val="50000"/>
                </a:schemeClr>
              </a:solidFill>
            </a:endParaRPr>
          </a:p>
          <a:p>
            <a:r>
              <a:rPr lang="en-GB" dirty="0"/>
              <a:t>Example – Someone wishes to watch a different TV channel from the one that others are watching, so they persistently slam the lounge door and shout loudly at the others in the room, hoping that this will cause them to leave.</a:t>
            </a:r>
          </a:p>
          <a:p>
            <a:endParaRPr lang="en-GB" dirty="0"/>
          </a:p>
          <a:p>
            <a:endParaRPr lang="en-GB" dirty="0"/>
          </a:p>
          <a:p>
            <a:pPr lvl="0"/>
            <a:endParaRPr lang="en-GB" dirty="0"/>
          </a:p>
        </p:txBody>
      </p:sp>
      <p:sp>
        <p:nvSpPr>
          <p:cNvPr id="4" name="Slide Number Placeholder 3">
            <a:extLst>
              <a:ext uri="{FF2B5EF4-FFF2-40B4-BE49-F238E27FC236}">
                <a16:creationId xmlns:a16="http://schemas.microsoft.com/office/drawing/2014/main" id="{D68DB4E2-3AE6-48A1-8D5D-7BD20CDE2180}"/>
              </a:ext>
            </a:extLst>
          </p:cNvPr>
          <p:cNvSpPr>
            <a:spLocks noGrp="1"/>
          </p:cNvSpPr>
          <p:nvPr>
            <p:ph type="sldNum" sz="quarter" idx="12"/>
          </p:nvPr>
        </p:nvSpPr>
        <p:spPr/>
        <p:txBody>
          <a:bodyPr/>
          <a:lstStyle/>
          <a:p>
            <a:fld id="{D57F1E4F-1CFF-5643-939E-217C01CDF565}" type="slidenum">
              <a:rPr lang="en-US" sz="1400" smtClean="0"/>
              <a:pPr/>
              <a:t>12</a:t>
            </a:fld>
            <a:endParaRPr lang="en-US" sz="1400" dirty="0"/>
          </a:p>
        </p:txBody>
      </p:sp>
    </p:spTree>
    <p:extLst>
      <p:ext uri="{BB962C8B-B14F-4D97-AF65-F5344CB8AC3E}">
        <p14:creationId xmlns:p14="http://schemas.microsoft.com/office/powerpoint/2010/main" val="15780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BE05D-AD93-489A-83DF-27D5941CAB37}"/>
              </a:ext>
            </a:extLst>
          </p:cNvPr>
          <p:cNvSpPr txBox="1"/>
          <p:nvPr/>
        </p:nvSpPr>
        <p:spPr>
          <a:xfrm>
            <a:off x="1300716" y="669835"/>
            <a:ext cx="9590567" cy="954107"/>
          </a:xfrm>
          <a:prstGeom prst="rect">
            <a:avLst/>
          </a:prstGeom>
          <a:noFill/>
        </p:spPr>
        <p:txBody>
          <a:bodyPr wrap="square" rtlCol="0">
            <a:spAutoFit/>
          </a:bodyPr>
          <a:lstStyle/>
          <a:p>
            <a:pPr algn="ctr"/>
            <a:r>
              <a:rPr lang="en-GB" sz="3600" b="1" dirty="0">
                <a:solidFill>
                  <a:schemeClr val="accent3">
                    <a:lumMod val="50000"/>
                  </a:schemeClr>
                </a:solidFill>
              </a:rPr>
              <a:t>Functions of Behaviour</a:t>
            </a:r>
          </a:p>
          <a:p>
            <a:pPr algn="ctr"/>
            <a:r>
              <a:rPr lang="en-GB" sz="2000" dirty="0">
                <a:solidFill>
                  <a:schemeClr val="accent3">
                    <a:lumMod val="50000"/>
                  </a:schemeClr>
                </a:solidFill>
              </a:rPr>
              <a:t>Think </a:t>
            </a:r>
            <a:r>
              <a:rPr lang="en-GB" sz="2000" b="1" dirty="0">
                <a:solidFill>
                  <a:schemeClr val="accent3">
                    <a:lumMod val="50000"/>
                  </a:schemeClr>
                </a:solidFill>
              </a:rPr>
              <a:t>SEAT </a:t>
            </a:r>
            <a:r>
              <a:rPr lang="en-GB" sz="2000" b="1" dirty="0" err="1">
                <a:solidFill>
                  <a:schemeClr val="accent3">
                    <a:lumMod val="50000"/>
                  </a:schemeClr>
                </a:solidFill>
              </a:rPr>
              <a:t>PaD</a:t>
            </a:r>
            <a:endParaRPr lang="en-GB" sz="2000" dirty="0">
              <a:solidFill>
                <a:schemeClr val="accent3">
                  <a:lumMod val="50000"/>
                </a:schemeClr>
              </a:solidFill>
            </a:endParaRPr>
          </a:p>
        </p:txBody>
      </p:sp>
      <p:sp>
        <p:nvSpPr>
          <p:cNvPr id="3" name="TextBox 2">
            <a:extLst>
              <a:ext uri="{FF2B5EF4-FFF2-40B4-BE49-F238E27FC236}">
                <a16:creationId xmlns:a16="http://schemas.microsoft.com/office/drawing/2014/main" id="{4AD48CBC-F0B1-4211-B2A0-3B91F42AC7E7}"/>
              </a:ext>
            </a:extLst>
          </p:cNvPr>
          <p:cNvSpPr txBox="1"/>
          <p:nvPr/>
        </p:nvSpPr>
        <p:spPr>
          <a:xfrm>
            <a:off x="659219" y="1709153"/>
            <a:ext cx="11153554" cy="1538883"/>
          </a:xfrm>
          <a:prstGeom prst="rect">
            <a:avLst/>
          </a:prstGeom>
          <a:noFill/>
        </p:spPr>
        <p:txBody>
          <a:bodyPr wrap="square" rtlCol="0">
            <a:spAutoFit/>
          </a:bodyPr>
          <a:lstStyle/>
          <a:p>
            <a:pPr lvl="0"/>
            <a:r>
              <a:rPr lang="en-GB" sz="2400" b="1" dirty="0">
                <a:solidFill>
                  <a:schemeClr val="accent3">
                    <a:lumMod val="50000"/>
                  </a:schemeClr>
                </a:solidFill>
              </a:rPr>
              <a:t>Pain and Distress</a:t>
            </a:r>
            <a:endParaRPr lang="en-GB" dirty="0">
              <a:solidFill>
                <a:schemeClr val="accent3">
                  <a:lumMod val="50000"/>
                </a:schemeClr>
              </a:solidFill>
            </a:endParaRPr>
          </a:p>
          <a:p>
            <a:r>
              <a:rPr lang="en-GB" sz="1600" dirty="0"/>
              <a:t>Example – a service user is in pain and is struggling to or cannot communicate how they are feeling</a:t>
            </a:r>
          </a:p>
          <a:p>
            <a:endParaRPr lang="en-GB" dirty="0"/>
          </a:p>
          <a:p>
            <a:endParaRPr lang="en-GB" dirty="0"/>
          </a:p>
          <a:p>
            <a:pPr lvl="0"/>
            <a:endParaRPr lang="en-GB" dirty="0"/>
          </a:p>
        </p:txBody>
      </p:sp>
      <p:sp>
        <p:nvSpPr>
          <p:cNvPr id="4" name="Slide Number Placeholder 3">
            <a:extLst>
              <a:ext uri="{FF2B5EF4-FFF2-40B4-BE49-F238E27FC236}">
                <a16:creationId xmlns:a16="http://schemas.microsoft.com/office/drawing/2014/main" id="{D68DB4E2-3AE6-48A1-8D5D-7BD20CDE2180}"/>
              </a:ext>
            </a:extLst>
          </p:cNvPr>
          <p:cNvSpPr>
            <a:spLocks noGrp="1"/>
          </p:cNvSpPr>
          <p:nvPr>
            <p:ph type="sldNum" sz="quarter" idx="12"/>
          </p:nvPr>
        </p:nvSpPr>
        <p:spPr/>
        <p:txBody>
          <a:bodyPr/>
          <a:lstStyle/>
          <a:p>
            <a:fld id="{D57F1E4F-1CFF-5643-939E-217C01CDF565}" type="slidenum">
              <a:rPr lang="en-US" sz="1400" smtClean="0"/>
              <a:pPr/>
              <a:t>13</a:t>
            </a:fld>
            <a:endParaRPr lang="en-US" sz="1400" dirty="0"/>
          </a:p>
        </p:txBody>
      </p:sp>
    </p:spTree>
    <p:extLst>
      <p:ext uri="{BB962C8B-B14F-4D97-AF65-F5344CB8AC3E}">
        <p14:creationId xmlns:p14="http://schemas.microsoft.com/office/powerpoint/2010/main" val="6190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suit and tie&#10;&#10;Description automatically generated">
            <a:extLst>
              <a:ext uri="{FF2B5EF4-FFF2-40B4-BE49-F238E27FC236}">
                <a16:creationId xmlns:a16="http://schemas.microsoft.com/office/drawing/2014/main" id="{D100AF9C-7047-495C-8539-F07BC578F5C3}"/>
              </a:ext>
            </a:extLst>
          </p:cNvPr>
          <p:cNvPicPr>
            <a:picLocks noChangeAspect="1"/>
          </p:cNvPicPr>
          <p:nvPr/>
        </p:nvPicPr>
        <p:blipFill>
          <a:blip r:embed="rId2"/>
          <a:stretch>
            <a:fillRect/>
          </a:stretch>
        </p:blipFill>
        <p:spPr>
          <a:xfrm>
            <a:off x="5001660" y="1575412"/>
            <a:ext cx="7175653" cy="5381740"/>
          </a:xfrm>
          <a:prstGeom prst="rect">
            <a:avLst/>
          </a:prstGeom>
        </p:spPr>
      </p:pic>
      <p:sp>
        <p:nvSpPr>
          <p:cNvPr id="2" name="TextBox 1">
            <a:extLst>
              <a:ext uri="{FF2B5EF4-FFF2-40B4-BE49-F238E27FC236}">
                <a16:creationId xmlns:a16="http://schemas.microsoft.com/office/drawing/2014/main" id="{024BCC0A-7EBE-4C75-85BB-FA3C9C40D0BD}"/>
              </a:ext>
            </a:extLst>
          </p:cNvPr>
          <p:cNvSpPr txBox="1"/>
          <p:nvPr/>
        </p:nvSpPr>
        <p:spPr>
          <a:xfrm>
            <a:off x="442982" y="2070411"/>
            <a:ext cx="6112054" cy="2308324"/>
          </a:xfrm>
          <a:prstGeom prst="rect">
            <a:avLst/>
          </a:prstGeom>
          <a:noFill/>
        </p:spPr>
        <p:txBody>
          <a:bodyPr wrap="square" rtlCol="0">
            <a:spAutoFit/>
          </a:bodyPr>
          <a:lstStyle/>
          <a:p>
            <a:r>
              <a:rPr lang="en-GB" sz="3200" b="1" dirty="0">
                <a:solidFill>
                  <a:schemeClr val="accent3">
                    <a:lumMod val="50000"/>
                  </a:schemeClr>
                </a:solidFill>
              </a:rPr>
              <a:t>REMEMBER</a:t>
            </a:r>
            <a:r>
              <a:rPr lang="en-GB" sz="3200" dirty="0"/>
              <a:t> </a:t>
            </a:r>
            <a:r>
              <a:rPr lang="en-GB" sz="2800" dirty="0"/>
              <a:t>– If we know </a:t>
            </a:r>
            <a:r>
              <a:rPr lang="en-GB" sz="2800" b="1" dirty="0"/>
              <a:t>why</a:t>
            </a:r>
            <a:r>
              <a:rPr lang="en-GB" sz="2800" dirty="0"/>
              <a:t> someone behaves in a challenging way, we have a much better chance of preventing the behaviour from happening or preventing it from escalating.</a:t>
            </a:r>
          </a:p>
        </p:txBody>
      </p:sp>
      <p:sp>
        <p:nvSpPr>
          <p:cNvPr id="3" name="Slide Number Placeholder 2">
            <a:extLst>
              <a:ext uri="{FF2B5EF4-FFF2-40B4-BE49-F238E27FC236}">
                <a16:creationId xmlns:a16="http://schemas.microsoft.com/office/drawing/2014/main" id="{5E4960C9-FE18-4808-B7C9-65FEA6AC92A4}"/>
              </a:ext>
            </a:extLst>
          </p:cNvPr>
          <p:cNvSpPr>
            <a:spLocks noGrp="1"/>
          </p:cNvSpPr>
          <p:nvPr>
            <p:ph type="sldNum" sz="quarter" idx="12"/>
          </p:nvPr>
        </p:nvSpPr>
        <p:spPr/>
        <p:txBody>
          <a:bodyPr/>
          <a:lstStyle/>
          <a:p>
            <a:fld id="{D57F1E4F-1CFF-5643-939E-217C01CDF565}" type="slidenum">
              <a:rPr lang="en-US" sz="1400" smtClean="0"/>
              <a:pPr/>
              <a:t>14</a:t>
            </a:fld>
            <a:endParaRPr lang="en-US" sz="1400" dirty="0"/>
          </a:p>
        </p:txBody>
      </p:sp>
    </p:spTree>
    <p:extLst>
      <p:ext uri="{BB962C8B-B14F-4D97-AF65-F5344CB8AC3E}">
        <p14:creationId xmlns:p14="http://schemas.microsoft.com/office/powerpoint/2010/main" val="57130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93CF148B-38EB-4AEA-8D1A-A9AA61543442}"/>
              </a:ext>
            </a:extLst>
          </p:cNvPr>
          <p:cNvPicPr>
            <a:picLocks noChangeAspect="1"/>
          </p:cNvPicPr>
          <p:nvPr/>
        </p:nvPicPr>
        <p:blipFill>
          <a:blip r:embed="rId2"/>
          <a:stretch>
            <a:fillRect/>
          </a:stretch>
        </p:blipFill>
        <p:spPr>
          <a:xfrm>
            <a:off x="-692848" y="2719934"/>
            <a:ext cx="6006969" cy="4138066"/>
          </a:xfrm>
          <a:prstGeom prst="rect">
            <a:avLst/>
          </a:prstGeom>
        </p:spPr>
      </p:pic>
      <p:sp>
        <p:nvSpPr>
          <p:cNvPr id="4" name="TextBox 3">
            <a:extLst>
              <a:ext uri="{FF2B5EF4-FFF2-40B4-BE49-F238E27FC236}">
                <a16:creationId xmlns:a16="http://schemas.microsoft.com/office/drawing/2014/main" id="{CFC48A22-A705-4D68-9919-00F0DDB50648}"/>
              </a:ext>
            </a:extLst>
          </p:cNvPr>
          <p:cNvSpPr txBox="1"/>
          <p:nvPr/>
        </p:nvSpPr>
        <p:spPr>
          <a:xfrm>
            <a:off x="477078" y="717002"/>
            <a:ext cx="10933044" cy="2062103"/>
          </a:xfrm>
          <a:prstGeom prst="rect">
            <a:avLst/>
          </a:prstGeom>
          <a:noFill/>
        </p:spPr>
        <p:txBody>
          <a:bodyPr wrap="square" rtlCol="0">
            <a:spAutoFit/>
          </a:bodyPr>
          <a:lstStyle/>
          <a:p>
            <a:r>
              <a:rPr lang="en-GB" sz="2800" dirty="0">
                <a:solidFill>
                  <a:schemeClr val="accent3">
                    <a:lumMod val="50000"/>
                  </a:schemeClr>
                </a:solidFill>
              </a:rPr>
              <a:t>THE ESCALATION CYCLE </a:t>
            </a:r>
          </a:p>
          <a:p>
            <a:r>
              <a:rPr lang="en-GB" sz="2400" dirty="0"/>
              <a:t>Most challenging incidents have several relatively predictable antecedents </a:t>
            </a:r>
            <a:r>
              <a:rPr lang="en-GB" sz="2400" dirty="0">
                <a:solidFill>
                  <a:schemeClr val="accent1"/>
                </a:solidFill>
              </a:rPr>
              <a:t>(things that happened beforehand), </a:t>
            </a:r>
            <a:r>
              <a:rPr lang="en-GB" sz="2400" dirty="0"/>
              <a:t>and the earlier an intervention occurs the more likely it is to succeed.  This process below is known as the </a:t>
            </a:r>
            <a:r>
              <a:rPr lang="en-GB" sz="2400" b="1" dirty="0">
                <a:solidFill>
                  <a:schemeClr val="accent1"/>
                </a:solidFill>
              </a:rPr>
              <a:t>Escalation Cycle</a:t>
            </a:r>
          </a:p>
          <a:p>
            <a:endParaRPr lang="en-GB" sz="2800" dirty="0">
              <a:solidFill>
                <a:schemeClr val="accent3">
                  <a:lumMod val="50000"/>
                </a:schemeClr>
              </a:solidFill>
            </a:endParaRPr>
          </a:p>
        </p:txBody>
      </p:sp>
      <p:pic>
        <p:nvPicPr>
          <p:cNvPr id="6" name="Picture 5" descr="A close up of text on a white background&#10;&#10;Description automatically generated">
            <a:extLst>
              <a:ext uri="{FF2B5EF4-FFF2-40B4-BE49-F238E27FC236}">
                <a16:creationId xmlns:a16="http://schemas.microsoft.com/office/drawing/2014/main" id="{1577B0D2-1EB5-47A0-B5B4-8FB14B8171E8}"/>
              </a:ext>
            </a:extLst>
          </p:cNvPr>
          <p:cNvPicPr>
            <a:picLocks noChangeAspect="1"/>
          </p:cNvPicPr>
          <p:nvPr/>
        </p:nvPicPr>
        <p:blipFill>
          <a:blip r:embed="rId3"/>
          <a:stretch>
            <a:fillRect/>
          </a:stretch>
        </p:blipFill>
        <p:spPr>
          <a:xfrm>
            <a:off x="4927236" y="3207026"/>
            <a:ext cx="6681666" cy="3466114"/>
          </a:xfrm>
          <a:prstGeom prst="rect">
            <a:avLst/>
          </a:prstGeom>
        </p:spPr>
      </p:pic>
      <p:sp>
        <p:nvSpPr>
          <p:cNvPr id="7" name="Slide Number Placeholder 6">
            <a:extLst>
              <a:ext uri="{FF2B5EF4-FFF2-40B4-BE49-F238E27FC236}">
                <a16:creationId xmlns:a16="http://schemas.microsoft.com/office/drawing/2014/main" id="{84AF9ECC-A0BC-447E-8164-9F5193802D5D}"/>
              </a:ext>
            </a:extLst>
          </p:cNvPr>
          <p:cNvSpPr>
            <a:spLocks noGrp="1"/>
          </p:cNvSpPr>
          <p:nvPr>
            <p:ph type="sldNum" sz="quarter" idx="12"/>
          </p:nvPr>
        </p:nvSpPr>
        <p:spPr/>
        <p:txBody>
          <a:bodyPr/>
          <a:lstStyle/>
          <a:p>
            <a:fld id="{D57F1E4F-1CFF-5643-939E-217C01CDF565}" type="slidenum">
              <a:rPr lang="en-US" sz="1400" smtClean="0"/>
              <a:pPr/>
              <a:t>15</a:t>
            </a:fld>
            <a:endParaRPr lang="en-US" sz="1400" dirty="0"/>
          </a:p>
        </p:txBody>
      </p:sp>
    </p:spTree>
    <p:extLst>
      <p:ext uri="{BB962C8B-B14F-4D97-AF65-F5344CB8AC3E}">
        <p14:creationId xmlns:p14="http://schemas.microsoft.com/office/powerpoint/2010/main" val="116149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A person wearing a suit and tie talking on a cell phone&#10;&#10;Description automatically generated">
            <a:extLst>
              <a:ext uri="{FF2B5EF4-FFF2-40B4-BE49-F238E27FC236}">
                <a16:creationId xmlns:a16="http://schemas.microsoft.com/office/drawing/2014/main" id="{D038DDBF-5DD0-49F5-874B-37E680B170C9}"/>
              </a:ext>
            </a:extLst>
          </p:cNvPr>
          <p:cNvPicPr>
            <a:picLocks noChangeAspect="1"/>
          </p:cNvPicPr>
          <p:nvPr/>
        </p:nvPicPr>
        <p:blipFill rotWithShape="1">
          <a:blip r:embed="rId2"/>
          <a:srcRect r="-1" b="3015"/>
          <a:stretch/>
        </p:blipFill>
        <p:spPr>
          <a:xfrm>
            <a:off x="446533" y="457201"/>
            <a:ext cx="7595655" cy="5856458"/>
          </a:xfrm>
          <a:prstGeom prst="rect">
            <a:avLst/>
          </a:prstGeom>
        </p:spPr>
      </p:pic>
      <p:sp>
        <p:nvSpPr>
          <p:cNvPr id="36" name="Rectangle 35">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3F4754"/>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A6723AC-1FEA-40A1-8A77-14A11F7B2BBE}"/>
              </a:ext>
            </a:extLst>
          </p:cNvPr>
          <p:cNvSpPr txBox="1"/>
          <p:nvPr/>
        </p:nvSpPr>
        <p:spPr>
          <a:xfrm>
            <a:off x="8637981" y="1524461"/>
            <a:ext cx="2908149" cy="1754326"/>
          </a:xfrm>
          <a:prstGeom prst="rect">
            <a:avLst/>
          </a:prstGeom>
          <a:noFill/>
        </p:spPr>
        <p:txBody>
          <a:bodyPr wrap="square" rtlCol="0">
            <a:spAutoFit/>
          </a:bodyPr>
          <a:lstStyle/>
          <a:p>
            <a:r>
              <a:rPr lang="en-GB" sz="3600" b="1" dirty="0">
                <a:solidFill>
                  <a:schemeClr val="bg1"/>
                </a:solidFill>
              </a:rPr>
              <a:t>Low</a:t>
            </a:r>
          </a:p>
          <a:p>
            <a:r>
              <a:rPr lang="en-GB" sz="3600" b="1" dirty="0">
                <a:solidFill>
                  <a:schemeClr val="bg1"/>
                </a:solidFill>
              </a:rPr>
              <a:t>Arousal</a:t>
            </a:r>
          </a:p>
          <a:p>
            <a:r>
              <a:rPr lang="en-GB" sz="3600" b="1" dirty="0">
                <a:solidFill>
                  <a:schemeClr val="bg1"/>
                </a:solidFill>
              </a:rPr>
              <a:t>Approaches</a:t>
            </a:r>
          </a:p>
        </p:txBody>
      </p:sp>
      <p:sp>
        <p:nvSpPr>
          <p:cNvPr id="2" name="Slide Number Placeholder 1">
            <a:extLst>
              <a:ext uri="{FF2B5EF4-FFF2-40B4-BE49-F238E27FC236}">
                <a16:creationId xmlns:a16="http://schemas.microsoft.com/office/drawing/2014/main" id="{AC32DA98-6FD9-4E72-B35E-6B3F555ACAA7}"/>
              </a:ext>
            </a:extLst>
          </p:cNvPr>
          <p:cNvSpPr>
            <a:spLocks noGrp="1"/>
          </p:cNvSpPr>
          <p:nvPr>
            <p:ph type="sldNum" sz="quarter" idx="12"/>
          </p:nvPr>
        </p:nvSpPr>
        <p:spPr/>
        <p:txBody>
          <a:bodyPr/>
          <a:lstStyle/>
          <a:p>
            <a:fld id="{D57F1E4F-1CFF-5643-939E-217C01CDF565}" type="slidenum">
              <a:rPr lang="en-US" sz="1400" smtClean="0"/>
              <a:pPr/>
              <a:t>16</a:t>
            </a:fld>
            <a:endParaRPr lang="en-US" sz="1400" dirty="0"/>
          </a:p>
        </p:txBody>
      </p:sp>
    </p:spTree>
    <p:extLst>
      <p:ext uri="{BB962C8B-B14F-4D97-AF65-F5344CB8AC3E}">
        <p14:creationId xmlns:p14="http://schemas.microsoft.com/office/powerpoint/2010/main" val="312228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descr="A close up of a persons face&#10;&#10;Description automatically generated">
            <a:extLst>
              <a:ext uri="{FF2B5EF4-FFF2-40B4-BE49-F238E27FC236}">
                <a16:creationId xmlns:a16="http://schemas.microsoft.com/office/drawing/2014/main" id="{9C921BE0-6817-4967-8EA2-9942BC95E732}"/>
              </a:ext>
            </a:extLst>
          </p:cNvPr>
          <p:cNvPicPr>
            <a:picLocks noChangeAspect="1"/>
          </p:cNvPicPr>
          <p:nvPr/>
        </p:nvPicPr>
        <p:blipFill rotWithShape="1">
          <a:blip r:embed="rId2"/>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FE387C8D-686A-47EA-A033-E391819C63B8}"/>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dirty="0">
                <a:solidFill>
                  <a:srgbClr val="FFFFFF"/>
                </a:solidFill>
                <a:latin typeface="+mj-lt"/>
                <a:ea typeface="+mj-ea"/>
                <a:cs typeface="+mj-cs"/>
              </a:rPr>
              <a:t>HOW OBSERVANT ARE WE?</a:t>
            </a:r>
          </a:p>
        </p:txBody>
      </p:sp>
      <p:sp>
        <p:nvSpPr>
          <p:cNvPr id="2" name="Slide Number Placeholder 1">
            <a:extLst>
              <a:ext uri="{FF2B5EF4-FFF2-40B4-BE49-F238E27FC236}">
                <a16:creationId xmlns:a16="http://schemas.microsoft.com/office/drawing/2014/main" id="{E1FE9839-A70D-41E5-9EF7-614DB0E9BB4F}"/>
              </a:ext>
            </a:extLst>
          </p:cNvPr>
          <p:cNvSpPr>
            <a:spLocks noGrp="1"/>
          </p:cNvSpPr>
          <p:nvPr>
            <p:ph type="sldNum" sz="quarter" idx="12"/>
          </p:nvPr>
        </p:nvSpPr>
        <p:spPr/>
        <p:txBody>
          <a:bodyPr/>
          <a:lstStyle/>
          <a:p>
            <a:fld id="{D57F1E4F-1CFF-5643-939E-217C01CDF565}" type="slidenum">
              <a:rPr lang="en-US" sz="1400" smtClean="0"/>
              <a:pPr/>
              <a:t>17</a:t>
            </a:fld>
            <a:endParaRPr lang="en-US" sz="1400" dirty="0"/>
          </a:p>
        </p:txBody>
      </p:sp>
    </p:spTree>
    <p:extLst>
      <p:ext uri="{BB962C8B-B14F-4D97-AF65-F5344CB8AC3E}">
        <p14:creationId xmlns:p14="http://schemas.microsoft.com/office/powerpoint/2010/main" val="420167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miling for the camera&#10;&#10;Description automatically generated">
            <a:extLst>
              <a:ext uri="{FF2B5EF4-FFF2-40B4-BE49-F238E27FC236}">
                <a16:creationId xmlns:a16="http://schemas.microsoft.com/office/drawing/2014/main" id="{67BD31CD-D350-4DC3-8589-BACBEB1A84E1}"/>
              </a:ext>
            </a:extLst>
          </p:cNvPr>
          <p:cNvPicPr>
            <a:picLocks noChangeAspect="1"/>
          </p:cNvPicPr>
          <p:nvPr/>
        </p:nvPicPr>
        <p:blipFill>
          <a:blip r:embed="rId2"/>
          <a:stretch>
            <a:fillRect/>
          </a:stretch>
        </p:blipFill>
        <p:spPr>
          <a:xfrm>
            <a:off x="6096000" y="2695492"/>
            <a:ext cx="6091475" cy="4162508"/>
          </a:xfrm>
          <a:prstGeom prst="rect">
            <a:avLst/>
          </a:prstGeom>
        </p:spPr>
      </p:pic>
      <p:sp>
        <p:nvSpPr>
          <p:cNvPr id="2" name="Slide Number Placeholder 1">
            <a:extLst>
              <a:ext uri="{FF2B5EF4-FFF2-40B4-BE49-F238E27FC236}">
                <a16:creationId xmlns:a16="http://schemas.microsoft.com/office/drawing/2014/main" id="{BB98252C-ABC2-4531-B18B-E79BA9DA5224}"/>
              </a:ext>
            </a:extLst>
          </p:cNvPr>
          <p:cNvSpPr>
            <a:spLocks noGrp="1"/>
          </p:cNvSpPr>
          <p:nvPr>
            <p:ph type="sldNum" sz="quarter" idx="12"/>
          </p:nvPr>
        </p:nvSpPr>
        <p:spPr/>
        <p:txBody>
          <a:bodyPr/>
          <a:lstStyle/>
          <a:p>
            <a:fld id="{D57F1E4F-1CFF-5643-939E-217C01CDF565}" type="slidenum">
              <a:rPr lang="en-US" sz="1400" smtClean="0"/>
              <a:pPr/>
              <a:t>18</a:t>
            </a:fld>
            <a:endParaRPr lang="en-US" sz="1400" dirty="0"/>
          </a:p>
        </p:txBody>
      </p:sp>
      <p:sp>
        <p:nvSpPr>
          <p:cNvPr id="4" name="TextBox 3">
            <a:extLst>
              <a:ext uri="{FF2B5EF4-FFF2-40B4-BE49-F238E27FC236}">
                <a16:creationId xmlns:a16="http://schemas.microsoft.com/office/drawing/2014/main" id="{CEDBCFF7-593D-47B0-80A9-BCB101B2C152}"/>
              </a:ext>
            </a:extLst>
          </p:cNvPr>
          <p:cNvSpPr txBox="1"/>
          <p:nvPr/>
        </p:nvSpPr>
        <p:spPr>
          <a:xfrm>
            <a:off x="3547431" y="809761"/>
            <a:ext cx="5100810" cy="646331"/>
          </a:xfrm>
          <a:prstGeom prst="rect">
            <a:avLst/>
          </a:prstGeom>
          <a:noFill/>
        </p:spPr>
        <p:txBody>
          <a:bodyPr wrap="square" rtlCol="0">
            <a:spAutoFit/>
          </a:bodyPr>
          <a:lstStyle/>
          <a:p>
            <a:pPr algn="ctr"/>
            <a:r>
              <a:rPr lang="en-GB" sz="3600" b="1" dirty="0">
                <a:solidFill>
                  <a:schemeClr val="accent1"/>
                </a:solidFill>
              </a:rPr>
              <a:t>Count the F’s Exercise</a:t>
            </a:r>
          </a:p>
        </p:txBody>
      </p:sp>
      <p:sp>
        <p:nvSpPr>
          <p:cNvPr id="7" name="TextBox 6">
            <a:extLst>
              <a:ext uri="{FF2B5EF4-FFF2-40B4-BE49-F238E27FC236}">
                <a16:creationId xmlns:a16="http://schemas.microsoft.com/office/drawing/2014/main" id="{DCF18578-3D76-47C7-918E-4E60EF9241F8}"/>
              </a:ext>
            </a:extLst>
          </p:cNvPr>
          <p:cNvSpPr txBox="1"/>
          <p:nvPr/>
        </p:nvSpPr>
        <p:spPr>
          <a:xfrm>
            <a:off x="556591" y="2151778"/>
            <a:ext cx="7513983" cy="3108543"/>
          </a:xfrm>
          <a:prstGeom prst="rect">
            <a:avLst/>
          </a:prstGeom>
          <a:noFill/>
        </p:spPr>
        <p:txBody>
          <a:bodyPr wrap="square" rtlCol="0">
            <a:spAutoFit/>
          </a:bodyPr>
          <a:lstStyle/>
          <a:p>
            <a:r>
              <a:rPr lang="en-GB" sz="2800" dirty="0"/>
              <a:t>Francis was a bit fretful that if she and Fred went to the south of France together for a fortnight to celebrate their fiftieth wedding anniversary,  her elderly father might forget to feed their dog and four cats for them. Of course, if that happened, Fred would be really angry (and so would the five pets). </a:t>
            </a:r>
          </a:p>
        </p:txBody>
      </p:sp>
      <p:sp>
        <p:nvSpPr>
          <p:cNvPr id="8" name="TextBox 7">
            <a:extLst>
              <a:ext uri="{FF2B5EF4-FFF2-40B4-BE49-F238E27FC236}">
                <a16:creationId xmlns:a16="http://schemas.microsoft.com/office/drawing/2014/main" id="{3337C099-5DB8-43FB-8192-DC1A6DD5489B}"/>
              </a:ext>
            </a:extLst>
          </p:cNvPr>
          <p:cNvSpPr txBox="1"/>
          <p:nvPr/>
        </p:nvSpPr>
        <p:spPr>
          <a:xfrm>
            <a:off x="556591" y="6371711"/>
            <a:ext cx="5312581" cy="307777"/>
          </a:xfrm>
          <a:prstGeom prst="rect">
            <a:avLst/>
          </a:prstGeom>
          <a:noFill/>
        </p:spPr>
        <p:txBody>
          <a:bodyPr wrap="square" rtlCol="0">
            <a:spAutoFit/>
          </a:bodyPr>
          <a:lstStyle/>
          <a:p>
            <a:r>
              <a:rPr lang="en-GB" sz="1400" dirty="0">
                <a:solidFill>
                  <a:schemeClr val="bg1">
                    <a:lumMod val="65000"/>
                  </a:schemeClr>
                </a:solidFill>
              </a:rPr>
              <a:t>C/Documents/Count the F’s exercise</a:t>
            </a:r>
          </a:p>
        </p:txBody>
      </p:sp>
    </p:spTree>
    <p:extLst>
      <p:ext uri="{BB962C8B-B14F-4D97-AF65-F5344CB8AC3E}">
        <p14:creationId xmlns:p14="http://schemas.microsoft.com/office/powerpoint/2010/main" val="283550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A52DC-8911-473B-B210-96F08E29AD27}"/>
              </a:ext>
            </a:extLst>
          </p:cNvPr>
          <p:cNvSpPr>
            <a:spLocks noGrp="1"/>
          </p:cNvSpPr>
          <p:nvPr>
            <p:ph type="sldNum" sz="quarter" idx="12"/>
          </p:nvPr>
        </p:nvSpPr>
        <p:spPr/>
        <p:txBody>
          <a:bodyPr/>
          <a:lstStyle/>
          <a:p>
            <a:fld id="{D57F1E4F-1CFF-5643-939E-217C01CDF565}" type="slidenum">
              <a:rPr lang="en-US" sz="1400" smtClean="0"/>
              <a:pPr/>
              <a:t>19</a:t>
            </a:fld>
            <a:endParaRPr lang="en-US" sz="1400" dirty="0"/>
          </a:p>
        </p:txBody>
      </p:sp>
      <p:sp>
        <p:nvSpPr>
          <p:cNvPr id="3" name="TextBox 2">
            <a:extLst>
              <a:ext uri="{FF2B5EF4-FFF2-40B4-BE49-F238E27FC236}">
                <a16:creationId xmlns:a16="http://schemas.microsoft.com/office/drawing/2014/main" id="{58C0B1C7-1374-4CA3-9A7D-5E9AF02032F4}"/>
              </a:ext>
            </a:extLst>
          </p:cNvPr>
          <p:cNvSpPr txBox="1"/>
          <p:nvPr/>
        </p:nvSpPr>
        <p:spPr>
          <a:xfrm>
            <a:off x="2902688" y="2785730"/>
            <a:ext cx="6209414" cy="1508105"/>
          </a:xfrm>
          <a:prstGeom prst="rect">
            <a:avLst/>
          </a:prstGeom>
          <a:noFill/>
        </p:spPr>
        <p:txBody>
          <a:bodyPr wrap="square" rtlCol="0">
            <a:spAutoFit/>
          </a:bodyPr>
          <a:lstStyle/>
          <a:p>
            <a:pPr algn="ctr"/>
            <a:r>
              <a:rPr lang="en-GB" sz="7200" b="1" dirty="0"/>
              <a:t>Blank</a:t>
            </a:r>
            <a:r>
              <a:rPr lang="en-GB" sz="7200" dirty="0"/>
              <a:t> Space</a:t>
            </a:r>
          </a:p>
          <a:p>
            <a:pPr algn="ctr"/>
            <a:r>
              <a:rPr lang="en-GB" sz="2000" dirty="0"/>
              <a:t>(so you can’t cheat)</a:t>
            </a:r>
          </a:p>
        </p:txBody>
      </p:sp>
    </p:spTree>
    <p:extLst>
      <p:ext uri="{BB962C8B-B14F-4D97-AF65-F5344CB8AC3E}">
        <p14:creationId xmlns:p14="http://schemas.microsoft.com/office/powerpoint/2010/main" val="278306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5515-FD2E-4F4D-B8D2-EA612AE0BE9D}"/>
              </a:ext>
            </a:extLst>
          </p:cNvPr>
          <p:cNvSpPr>
            <a:spLocks noGrp="1"/>
          </p:cNvSpPr>
          <p:nvPr>
            <p:ph type="title"/>
          </p:nvPr>
        </p:nvSpPr>
        <p:spPr>
          <a:xfrm>
            <a:off x="581192" y="702156"/>
            <a:ext cx="11029616" cy="1013800"/>
          </a:xfrm>
        </p:spPr>
        <p:txBody>
          <a:bodyPr/>
          <a:lstStyle/>
          <a:p>
            <a:r>
              <a:rPr lang="en-GB" dirty="0"/>
              <a:t>GROUND RULES</a:t>
            </a:r>
          </a:p>
        </p:txBody>
      </p:sp>
      <p:sp>
        <p:nvSpPr>
          <p:cNvPr id="3" name="Content Placeholder 2">
            <a:extLst>
              <a:ext uri="{FF2B5EF4-FFF2-40B4-BE49-F238E27FC236}">
                <a16:creationId xmlns:a16="http://schemas.microsoft.com/office/drawing/2014/main" id="{2B9A88F3-92CA-4581-B7E0-4769C703E14E}"/>
              </a:ext>
            </a:extLst>
          </p:cNvPr>
          <p:cNvSpPr>
            <a:spLocks noGrp="1"/>
          </p:cNvSpPr>
          <p:nvPr>
            <p:ph idx="1"/>
          </p:nvPr>
        </p:nvSpPr>
        <p:spPr>
          <a:xfrm>
            <a:off x="581192" y="2180496"/>
            <a:ext cx="11029615" cy="4188406"/>
          </a:xfrm>
        </p:spPr>
        <p:txBody>
          <a:bodyPr>
            <a:normAutofit/>
          </a:bodyPr>
          <a:lstStyle/>
          <a:p>
            <a:r>
              <a:rPr lang="en-GB" sz="2800" dirty="0"/>
              <a:t>Use respectful terminology</a:t>
            </a:r>
          </a:p>
          <a:p>
            <a:r>
              <a:rPr lang="en-GB" sz="2800" dirty="0"/>
              <a:t>Be honest about your experiences</a:t>
            </a:r>
          </a:p>
          <a:p>
            <a:r>
              <a:rPr lang="en-GB" sz="2800" dirty="0"/>
              <a:t>Be supportive towards each other</a:t>
            </a:r>
          </a:p>
          <a:p>
            <a:r>
              <a:rPr lang="en-GB" sz="2800" dirty="0"/>
              <a:t>Confidentiality</a:t>
            </a:r>
          </a:p>
          <a:p>
            <a:endParaRPr lang="en-GB" sz="2800" dirty="0"/>
          </a:p>
          <a:p>
            <a:endParaRPr lang="en-GB" sz="2800" dirty="0"/>
          </a:p>
          <a:p>
            <a:pPr marL="0" indent="0">
              <a:buNone/>
            </a:pPr>
            <a:endParaRPr lang="en-GB" sz="2800" dirty="0"/>
          </a:p>
        </p:txBody>
      </p:sp>
      <p:sp>
        <p:nvSpPr>
          <p:cNvPr id="4" name="Slide Number Placeholder 3">
            <a:extLst>
              <a:ext uri="{FF2B5EF4-FFF2-40B4-BE49-F238E27FC236}">
                <a16:creationId xmlns:a16="http://schemas.microsoft.com/office/drawing/2014/main" id="{7F06D7DE-84CD-4A4F-A398-62CC885BD844}"/>
              </a:ext>
            </a:extLst>
          </p:cNvPr>
          <p:cNvSpPr>
            <a:spLocks noGrp="1"/>
          </p:cNvSpPr>
          <p:nvPr>
            <p:ph type="sldNum" sz="quarter" idx="12"/>
          </p:nvPr>
        </p:nvSpPr>
        <p:spPr/>
        <p:txBody>
          <a:bodyPr/>
          <a:lstStyle/>
          <a:p>
            <a:fld id="{D57F1E4F-1CFF-5643-939E-217C01CDF565}" type="slidenum">
              <a:rPr lang="en-US" sz="1400" smtClean="0"/>
              <a:pPr/>
              <a:t>2</a:t>
            </a:fld>
            <a:endParaRPr lang="en-US" sz="1400" dirty="0"/>
          </a:p>
        </p:txBody>
      </p:sp>
    </p:spTree>
    <p:extLst>
      <p:ext uri="{BB962C8B-B14F-4D97-AF65-F5344CB8AC3E}">
        <p14:creationId xmlns:p14="http://schemas.microsoft.com/office/powerpoint/2010/main" val="201543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miling for the camera&#10;&#10;Description automatically generated">
            <a:extLst>
              <a:ext uri="{FF2B5EF4-FFF2-40B4-BE49-F238E27FC236}">
                <a16:creationId xmlns:a16="http://schemas.microsoft.com/office/drawing/2014/main" id="{67BD31CD-D350-4DC3-8589-BACBEB1A84E1}"/>
              </a:ext>
            </a:extLst>
          </p:cNvPr>
          <p:cNvPicPr>
            <a:picLocks noChangeAspect="1"/>
          </p:cNvPicPr>
          <p:nvPr/>
        </p:nvPicPr>
        <p:blipFill>
          <a:blip r:embed="rId2"/>
          <a:stretch>
            <a:fillRect/>
          </a:stretch>
        </p:blipFill>
        <p:spPr>
          <a:xfrm>
            <a:off x="6096000" y="2695492"/>
            <a:ext cx="6091475" cy="4162508"/>
          </a:xfrm>
          <a:prstGeom prst="rect">
            <a:avLst/>
          </a:prstGeom>
        </p:spPr>
      </p:pic>
      <p:sp>
        <p:nvSpPr>
          <p:cNvPr id="2" name="Slide Number Placeholder 1">
            <a:extLst>
              <a:ext uri="{FF2B5EF4-FFF2-40B4-BE49-F238E27FC236}">
                <a16:creationId xmlns:a16="http://schemas.microsoft.com/office/drawing/2014/main" id="{BB98252C-ABC2-4531-B18B-E79BA9DA5224}"/>
              </a:ext>
            </a:extLst>
          </p:cNvPr>
          <p:cNvSpPr>
            <a:spLocks noGrp="1"/>
          </p:cNvSpPr>
          <p:nvPr>
            <p:ph type="sldNum" sz="quarter" idx="12"/>
          </p:nvPr>
        </p:nvSpPr>
        <p:spPr/>
        <p:txBody>
          <a:bodyPr/>
          <a:lstStyle/>
          <a:p>
            <a:fld id="{D57F1E4F-1CFF-5643-939E-217C01CDF565}" type="slidenum">
              <a:rPr lang="en-US" sz="1400" smtClean="0"/>
              <a:pPr/>
              <a:t>20</a:t>
            </a:fld>
            <a:endParaRPr lang="en-US" sz="1400" dirty="0"/>
          </a:p>
        </p:txBody>
      </p:sp>
      <p:sp>
        <p:nvSpPr>
          <p:cNvPr id="4" name="TextBox 3">
            <a:extLst>
              <a:ext uri="{FF2B5EF4-FFF2-40B4-BE49-F238E27FC236}">
                <a16:creationId xmlns:a16="http://schemas.microsoft.com/office/drawing/2014/main" id="{CEDBCFF7-593D-47B0-80A9-BCB101B2C152}"/>
              </a:ext>
            </a:extLst>
          </p:cNvPr>
          <p:cNvSpPr txBox="1"/>
          <p:nvPr/>
        </p:nvSpPr>
        <p:spPr>
          <a:xfrm>
            <a:off x="3547431" y="809761"/>
            <a:ext cx="5100810" cy="646331"/>
          </a:xfrm>
          <a:prstGeom prst="rect">
            <a:avLst/>
          </a:prstGeom>
          <a:noFill/>
        </p:spPr>
        <p:txBody>
          <a:bodyPr wrap="square" rtlCol="0">
            <a:spAutoFit/>
          </a:bodyPr>
          <a:lstStyle/>
          <a:p>
            <a:pPr algn="ctr"/>
            <a:r>
              <a:rPr lang="en-GB" sz="3600" b="1" dirty="0">
                <a:solidFill>
                  <a:schemeClr val="accent1"/>
                </a:solidFill>
              </a:rPr>
              <a:t>Count the </a:t>
            </a:r>
            <a:r>
              <a:rPr lang="en-GB" sz="3600" b="1" dirty="0">
                <a:solidFill>
                  <a:srgbClr val="FF0000"/>
                </a:solidFill>
              </a:rPr>
              <a:t>F</a:t>
            </a:r>
            <a:r>
              <a:rPr lang="en-GB" sz="3600" b="1" dirty="0">
                <a:solidFill>
                  <a:schemeClr val="accent1"/>
                </a:solidFill>
              </a:rPr>
              <a:t>’s Exercise</a:t>
            </a:r>
          </a:p>
        </p:txBody>
      </p:sp>
      <p:sp>
        <p:nvSpPr>
          <p:cNvPr id="7" name="TextBox 6">
            <a:extLst>
              <a:ext uri="{FF2B5EF4-FFF2-40B4-BE49-F238E27FC236}">
                <a16:creationId xmlns:a16="http://schemas.microsoft.com/office/drawing/2014/main" id="{DCF18578-3D76-47C7-918E-4E60EF9241F8}"/>
              </a:ext>
            </a:extLst>
          </p:cNvPr>
          <p:cNvSpPr txBox="1"/>
          <p:nvPr/>
        </p:nvSpPr>
        <p:spPr>
          <a:xfrm>
            <a:off x="556591" y="2151778"/>
            <a:ext cx="7513983" cy="3970318"/>
          </a:xfrm>
          <a:prstGeom prst="rect">
            <a:avLst/>
          </a:prstGeom>
          <a:noFill/>
        </p:spPr>
        <p:txBody>
          <a:bodyPr wrap="square" rtlCol="0">
            <a:spAutoFit/>
          </a:bodyPr>
          <a:lstStyle/>
          <a:p>
            <a:r>
              <a:rPr lang="en-GB" sz="2800" b="1" dirty="0">
                <a:solidFill>
                  <a:srgbClr val="FF0000"/>
                </a:solidFill>
              </a:rPr>
              <a:t>F</a:t>
            </a:r>
            <a:r>
              <a:rPr lang="en-GB" sz="2800" dirty="0"/>
              <a:t>rancis was a bit </a:t>
            </a:r>
            <a:r>
              <a:rPr lang="en-GB" sz="2800" b="1" dirty="0">
                <a:solidFill>
                  <a:srgbClr val="FF0000"/>
                </a:solidFill>
              </a:rPr>
              <a:t>f</a:t>
            </a:r>
            <a:r>
              <a:rPr lang="en-GB" sz="2800" dirty="0"/>
              <a:t>retful that i</a:t>
            </a:r>
            <a:r>
              <a:rPr lang="en-GB" sz="2800" b="1" dirty="0">
                <a:solidFill>
                  <a:srgbClr val="FF0000"/>
                </a:solidFill>
              </a:rPr>
              <a:t>f</a:t>
            </a:r>
            <a:r>
              <a:rPr lang="en-GB" sz="2800" dirty="0"/>
              <a:t> she and </a:t>
            </a:r>
            <a:r>
              <a:rPr lang="en-GB" sz="2800" b="1" dirty="0">
                <a:solidFill>
                  <a:srgbClr val="FF0000"/>
                </a:solidFill>
              </a:rPr>
              <a:t>F</a:t>
            </a:r>
            <a:r>
              <a:rPr lang="en-GB" sz="2800" dirty="0"/>
              <a:t>red went to the south of </a:t>
            </a:r>
            <a:r>
              <a:rPr lang="en-GB" sz="2800" b="1" dirty="0">
                <a:solidFill>
                  <a:srgbClr val="FF0000"/>
                </a:solidFill>
              </a:rPr>
              <a:t>F</a:t>
            </a:r>
            <a:r>
              <a:rPr lang="en-GB" sz="2800" dirty="0"/>
              <a:t>rance together </a:t>
            </a:r>
            <a:r>
              <a:rPr lang="en-GB" sz="2800" b="1" dirty="0">
                <a:solidFill>
                  <a:srgbClr val="FF0000"/>
                </a:solidFill>
              </a:rPr>
              <a:t>f</a:t>
            </a:r>
            <a:r>
              <a:rPr lang="en-GB" sz="2800" dirty="0"/>
              <a:t>or a </a:t>
            </a:r>
            <a:r>
              <a:rPr lang="en-GB" sz="2800" b="1" dirty="0">
                <a:solidFill>
                  <a:srgbClr val="FF0000"/>
                </a:solidFill>
              </a:rPr>
              <a:t>f</a:t>
            </a:r>
            <a:r>
              <a:rPr lang="en-GB" sz="2800" dirty="0"/>
              <a:t>ortnight to celebrate their </a:t>
            </a:r>
            <a:r>
              <a:rPr lang="en-GB" sz="2800" b="1" dirty="0">
                <a:solidFill>
                  <a:srgbClr val="FF0000"/>
                </a:solidFill>
              </a:rPr>
              <a:t>f</a:t>
            </a:r>
            <a:r>
              <a:rPr lang="en-GB" sz="2800" dirty="0"/>
              <a:t>i</a:t>
            </a:r>
            <a:r>
              <a:rPr lang="en-GB" sz="2800" b="1" dirty="0">
                <a:solidFill>
                  <a:srgbClr val="FF0000"/>
                </a:solidFill>
              </a:rPr>
              <a:t>f</a:t>
            </a:r>
            <a:r>
              <a:rPr lang="en-GB" sz="2800" dirty="0"/>
              <a:t>tieth wedding anniversary,  her elderly </a:t>
            </a:r>
            <a:r>
              <a:rPr lang="en-GB" sz="2800" b="1" dirty="0">
                <a:solidFill>
                  <a:srgbClr val="FF0000"/>
                </a:solidFill>
              </a:rPr>
              <a:t>f</a:t>
            </a:r>
            <a:r>
              <a:rPr lang="en-GB" sz="2800" dirty="0"/>
              <a:t>ather might </a:t>
            </a:r>
            <a:r>
              <a:rPr lang="en-GB" sz="2800" b="1" dirty="0">
                <a:solidFill>
                  <a:srgbClr val="FF0000"/>
                </a:solidFill>
              </a:rPr>
              <a:t>f</a:t>
            </a:r>
            <a:r>
              <a:rPr lang="en-GB" sz="2800" dirty="0"/>
              <a:t>orget to </a:t>
            </a:r>
            <a:r>
              <a:rPr lang="en-GB" sz="2800" b="1" dirty="0">
                <a:solidFill>
                  <a:srgbClr val="FF0000"/>
                </a:solidFill>
              </a:rPr>
              <a:t>f</a:t>
            </a:r>
            <a:r>
              <a:rPr lang="en-GB" sz="2800" dirty="0"/>
              <a:t>eed their dog and </a:t>
            </a:r>
            <a:r>
              <a:rPr lang="en-GB" sz="2800" b="1" dirty="0">
                <a:solidFill>
                  <a:srgbClr val="FF0000"/>
                </a:solidFill>
              </a:rPr>
              <a:t>f</a:t>
            </a:r>
            <a:r>
              <a:rPr lang="en-GB" sz="2800" dirty="0"/>
              <a:t>our cats </a:t>
            </a:r>
            <a:r>
              <a:rPr lang="en-GB" sz="2800" b="1" dirty="0">
                <a:solidFill>
                  <a:srgbClr val="FF0000"/>
                </a:solidFill>
              </a:rPr>
              <a:t>f</a:t>
            </a:r>
            <a:r>
              <a:rPr lang="en-GB" sz="2800" dirty="0"/>
              <a:t>or them. O</a:t>
            </a:r>
            <a:r>
              <a:rPr lang="en-GB" sz="2800" b="1" dirty="0">
                <a:solidFill>
                  <a:srgbClr val="FF0000"/>
                </a:solidFill>
              </a:rPr>
              <a:t>f</a:t>
            </a:r>
            <a:r>
              <a:rPr lang="en-GB" sz="2800" dirty="0"/>
              <a:t> course, i</a:t>
            </a:r>
            <a:r>
              <a:rPr lang="en-GB" sz="2800" b="1" dirty="0">
                <a:solidFill>
                  <a:srgbClr val="FF0000"/>
                </a:solidFill>
              </a:rPr>
              <a:t>f</a:t>
            </a:r>
            <a:r>
              <a:rPr lang="en-GB" sz="2800" dirty="0"/>
              <a:t> that happened, </a:t>
            </a:r>
            <a:r>
              <a:rPr lang="en-GB" sz="2800" b="1" dirty="0">
                <a:solidFill>
                  <a:srgbClr val="FF0000"/>
                </a:solidFill>
              </a:rPr>
              <a:t>F</a:t>
            </a:r>
            <a:r>
              <a:rPr lang="en-GB" sz="2800" dirty="0"/>
              <a:t>red would be really angry (and so would the </a:t>
            </a:r>
            <a:r>
              <a:rPr lang="en-GB" sz="2800" b="1" dirty="0">
                <a:solidFill>
                  <a:srgbClr val="FF0000"/>
                </a:solidFill>
              </a:rPr>
              <a:t>f</a:t>
            </a:r>
            <a:r>
              <a:rPr lang="en-GB" sz="2800" dirty="0"/>
              <a:t>ive pets). </a:t>
            </a:r>
          </a:p>
          <a:p>
            <a:endParaRPr lang="en-GB" sz="2800" dirty="0"/>
          </a:p>
          <a:p>
            <a:r>
              <a:rPr lang="en-GB" sz="2800" dirty="0">
                <a:solidFill>
                  <a:srgbClr val="FF0000"/>
                </a:solidFill>
              </a:rPr>
              <a:t>(20)</a:t>
            </a:r>
          </a:p>
        </p:txBody>
      </p:sp>
      <p:sp>
        <p:nvSpPr>
          <p:cNvPr id="8" name="TextBox 7">
            <a:extLst>
              <a:ext uri="{FF2B5EF4-FFF2-40B4-BE49-F238E27FC236}">
                <a16:creationId xmlns:a16="http://schemas.microsoft.com/office/drawing/2014/main" id="{3337C099-5DB8-43FB-8192-DC1A6DD5489B}"/>
              </a:ext>
            </a:extLst>
          </p:cNvPr>
          <p:cNvSpPr txBox="1"/>
          <p:nvPr/>
        </p:nvSpPr>
        <p:spPr>
          <a:xfrm>
            <a:off x="556591" y="6371711"/>
            <a:ext cx="5312581" cy="307777"/>
          </a:xfrm>
          <a:prstGeom prst="rect">
            <a:avLst/>
          </a:prstGeom>
          <a:noFill/>
        </p:spPr>
        <p:txBody>
          <a:bodyPr wrap="square" rtlCol="0">
            <a:spAutoFit/>
          </a:bodyPr>
          <a:lstStyle/>
          <a:p>
            <a:r>
              <a:rPr lang="en-GB" sz="1400" dirty="0">
                <a:solidFill>
                  <a:schemeClr val="bg1">
                    <a:lumMod val="65000"/>
                  </a:schemeClr>
                </a:solidFill>
              </a:rPr>
              <a:t>C/Documents/Count the </a:t>
            </a:r>
            <a:r>
              <a:rPr lang="en-GB" sz="1400" b="1" dirty="0">
                <a:solidFill>
                  <a:srgbClr val="FF0000"/>
                </a:solidFill>
              </a:rPr>
              <a:t>F</a:t>
            </a:r>
            <a:r>
              <a:rPr lang="en-GB" sz="1400" dirty="0">
                <a:solidFill>
                  <a:schemeClr val="bg1">
                    <a:lumMod val="65000"/>
                  </a:schemeClr>
                </a:solidFill>
              </a:rPr>
              <a:t>’s exercise</a:t>
            </a:r>
          </a:p>
        </p:txBody>
      </p:sp>
    </p:spTree>
    <p:extLst>
      <p:ext uri="{BB962C8B-B14F-4D97-AF65-F5344CB8AC3E}">
        <p14:creationId xmlns:p14="http://schemas.microsoft.com/office/powerpoint/2010/main" val="382337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A73E22F5-3565-4291-8940-37372E721F22}"/>
              </a:ext>
            </a:extLst>
          </p:cNvPr>
          <p:cNvPicPr>
            <a:picLocks noChangeAspect="1"/>
          </p:cNvPicPr>
          <p:nvPr/>
        </p:nvPicPr>
        <p:blipFill>
          <a:blip r:embed="rId2"/>
          <a:stretch>
            <a:fillRect/>
          </a:stretch>
        </p:blipFill>
        <p:spPr>
          <a:xfrm>
            <a:off x="6895335" y="2514229"/>
            <a:ext cx="5436705" cy="3624470"/>
          </a:xfrm>
          <a:prstGeom prst="rect">
            <a:avLst/>
          </a:prstGeom>
        </p:spPr>
      </p:pic>
      <p:sp>
        <p:nvSpPr>
          <p:cNvPr id="2" name="Title 1">
            <a:extLst>
              <a:ext uri="{FF2B5EF4-FFF2-40B4-BE49-F238E27FC236}">
                <a16:creationId xmlns:a16="http://schemas.microsoft.com/office/drawing/2014/main" id="{0E7CFD27-195A-4A66-BEE3-CFC374AAAD74}"/>
              </a:ext>
            </a:extLst>
          </p:cNvPr>
          <p:cNvSpPr>
            <a:spLocks noGrp="1"/>
          </p:cNvSpPr>
          <p:nvPr>
            <p:ph type="title"/>
          </p:nvPr>
        </p:nvSpPr>
        <p:spPr/>
        <p:txBody>
          <a:bodyPr/>
          <a:lstStyle/>
          <a:p>
            <a:pPr algn="ctr"/>
            <a:r>
              <a:rPr lang="en-GB" dirty="0"/>
              <a:t>ABC CHARTS</a:t>
            </a:r>
          </a:p>
        </p:txBody>
      </p:sp>
      <p:sp>
        <p:nvSpPr>
          <p:cNvPr id="3" name="Content Placeholder 2">
            <a:extLst>
              <a:ext uri="{FF2B5EF4-FFF2-40B4-BE49-F238E27FC236}">
                <a16:creationId xmlns:a16="http://schemas.microsoft.com/office/drawing/2014/main" id="{846DE178-160F-4A19-B996-404D36666022}"/>
              </a:ext>
            </a:extLst>
          </p:cNvPr>
          <p:cNvSpPr>
            <a:spLocks noGrp="1"/>
          </p:cNvSpPr>
          <p:nvPr>
            <p:ph idx="1"/>
          </p:nvPr>
        </p:nvSpPr>
        <p:spPr>
          <a:xfrm>
            <a:off x="581191" y="2331666"/>
            <a:ext cx="7290599" cy="3732028"/>
          </a:xfrm>
        </p:spPr>
        <p:txBody>
          <a:bodyPr>
            <a:noAutofit/>
          </a:bodyPr>
          <a:lstStyle/>
          <a:p>
            <a:pPr marL="0" indent="0">
              <a:buNone/>
            </a:pPr>
            <a:r>
              <a:rPr lang="en-GB" sz="2400" b="1" dirty="0">
                <a:solidFill>
                  <a:schemeClr val="accent2"/>
                </a:solidFill>
              </a:rPr>
              <a:t>ABC</a:t>
            </a:r>
            <a:r>
              <a:rPr lang="en-GB" sz="2400" dirty="0"/>
              <a:t> charts are a good way of tracking and recording a behaviour and understanding what happened in the run up to it, during and after as a way to recognise any patterns</a:t>
            </a:r>
          </a:p>
          <a:p>
            <a:r>
              <a:rPr lang="en-GB" sz="2400" b="1" dirty="0">
                <a:solidFill>
                  <a:schemeClr val="accent2"/>
                </a:solidFill>
              </a:rPr>
              <a:t>A</a:t>
            </a:r>
            <a:r>
              <a:rPr lang="en-GB" sz="2400" b="1" dirty="0"/>
              <a:t>ntecedent</a:t>
            </a:r>
            <a:r>
              <a:rPr lang="en-GB" sz="2400" dirty="0"/>
              <a:t> – what happened right before the behaviour, what was the trigger</a:t>
            </a:r>
          </a:p>
          <a:p>
            <a:r>
              <a:rPr lang="en-GB" sz="2400" b="1" dirty="0">
                <a:solidFill>
                  <a:schemeClr val="accent2"/>
                </a:solidFill>
              </a:rPr>
              <a:t>B</a:t>
            </a:r>
            <a:r>
              <a:rPr lang="en-GB" sz="2400" b="1" dirty="0"/>
              <a:t>ehaviour</a:t>
            </a:r>
            <a:r>
              <a:rPr lang="en-GB" sz="2400" dirty="0"/>
              <a:t> – what the behaviour looked like</a:t>
            </a:r>
          </a:p>
          <a:p>
            <a:r>
              <a:rPr lang="en-GB" sz="2400" b="1" dirty="0">
                <a:solidFill>
                  <a:schemeClr val="accent2"/>
                </a:solidFill>
              </a:rPr>
              <a:t>C</a:t>
            </a:r>
            <a:r>
              <a:rPr lang="en-GB" sz="2400" b="1" dirty="0"/>
              <a:t>onsequence</a:t>
            </a:r>
            <a:r>
              <a:rPr lang="en-GB" sz="2400" dirty="0"/>
              <a:t> – what happened after as a result of the behaviour </a:t>
            </a:r>
          </a:p>
        </p:txBody>
      </p:sp>
      <p:sp>
        <p:nvSpPr>
          <p:cNvPr id="4" name="Slide Number Placeholder 3">
            <a:extLst>
              <a:ext uri="{FF2B5EF4-FFF2-40B4-BE49-F238E27FC236}">
                <a16:creationId xmlns:a16="http://schemas.microsoft.com/office/drawing/2014/main" id="{75CE0EE8-9FC0-4312-A468-813B89995D30}"/>
              </a:ext>
            </a:extLst>
          </p:cNvPr>
          <p:cNvSpPr>
            <a:spLocks noGrp="1"/>
          </p:cNvSpPr>
          <p:nvPr>
            <p:ph type="sldNum" sz="quarter" idx="12"/>
          </p:nvPr>
        </p:nvSpPr>
        <p:spPr/>
        <p:txBody>
          <a:bodyPr/>
          <a:lstStyle/>
          <a:p>
            <a:fld id="{D57F1E4F-1CFF-5643-939E-217C01CDF565}" type="slidenum">
              <a:rPr lang="en-US" sz="1400" smtClean="0"/>
              <a:pPr/>
              <a:t>21</a:t>
            </a:fld>
            <a:endParaRPr lang="en-US" sz="1400" dirty="0"/>
          </a:p>
        </p:txBody>
      </p:sp>
    </p:spTree>
    <p:extLst>
      <p:ext uri="{BB962C8B-B14F-4D97-AF65-F5344CB8AC3E}">
        <p14:creationId xmlns:p14="http://schemas.microsoft.com/office/powerpoint/2010/main" val="418968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34CF2-8236-445D-9975-281A5C345224}"/>
              </a:ext>
            </a:extLst>
          </p:cNvPr>
          <p:cNvSpPr>
            <a:spLocks noGrp="1"/>
          </p:cNvSpPr>
          <p:nvPr>
            <p:ph type="sldNum" sz="quarter" idx="12"/>
          </p:nvPr>
        </p:nvSpPr>
        <p:spPr/>
        <p:txBody>
          <a:bodyPr/>
          <a:lstStyle/>
          <a:p>
            <a:fld id="{D57F1E4F-1CFF-5643-939E-217C01CDF565}" type="slidenum">
              <a:rPr lang="en-US" sz="1400" smtClean="0"/>
              <a:pPr/>
              <a:t>22</a:t>
            </a:fld>
            <a:endParaRPr lang="en-US" sz="1400" dirty="0"/>
          </a:p>
        </p:txBody>
      </p:sp>
      <p:sp>
        <p:nvSpPr>
          <p:cNvPr id="3" name="TextBox 2">
            <a:extLst>
              <a:ext uri="{FF2B5EF4-FFF2-40B4-BE49-F238E27FC236}">
                <a16:creationId xmlns:a16="http://schemas.microsoft.com/office/drawing/2014/main" id="{6397EC25-D787-45E1-9698-2639E32D876E}"/>
              </a:ext>
            </a:extLst>
          </p:cNvPr>
          <p:cNvSpPr txBox="1"/>
          <p:nvPr/>
        </p:nvSpPr>
        <p:spPr>
          <a:xfrm>
            <a:off x="1031358" y="858772"/>
            <a:ext cx="10069033" cy="2400657"/>
          </a:xfrm>
          <a:prstGeom prst="rect">
            <a:avLst/>
          </a:prstGeom>
          <a:noFill/>
        </p:spPr>
        <p:txBody>
          <a:bodyPr wrap="square" rtlCol="0">
            <a:spAutoFit/>
          </a:bodyPr>
          <a:lstStyle/>
          <a:p>
            <a:pPr algn="ctr"/>
            <a:r>
              <a:rPr lang="en-GB" sz="3600" b="1" dirty="0">
                <a:solidFill>
                  <a:schemeClr val="accent1"/>
                </a:solidFill>
              </a:rPr>
              <a:t>Positive Behaviour Support (PBS)</a:t>
            </a:r>
          </a:p>
          <a:p>
            <a:endParaRPr lang="en-GB" dirty="0"/>
          </a:p>
          <a:p>
            <a:r>
              <a:rPr lang="en-GB" sz="2400" dirty="0"/>
              <a:t>The overarching aim of PBS is to improve the quality of a person’s life and that of the people around them. </a:t>
            </a:r>
          </a:p>
          <a:p>
            <a:endParaRPr lang="en-GB" sz="2000" dirty="0"/>
          </a:p>
          <a:p>
            <a:r>
              <a:rPr lang="en-GB" sz="2800" dirty="0">
                <a:solidFill>
                  <a:schemeClr val="accent1"/>
                </a:solidFill>
              </a:rPr>
              <a:t>Key Principles</a:t>
            </a:r>
          </a:p>
        </p:txBody>
      </p:sp>
      <p:sp>
        <p:nvSpPr>
          <p:cNvPr id="4" name="TextBox 3">
            <a:extLst>
              <a:ext uri="{FF2B5EF4-FFF2-40B4-BE49-F238E27FC236}">
                <a16:creationId xmlns:a16="http://schemas.microsoft.com/office/drawing/2014/main" id="{B818F2C5-C4AA-4A39-837D-76ED7B11F504}"/>
              </a:ext>
            </a:extLst>
          </p:cNvPr>
          <p:cNvSpPr txBox="1"/>
          <p:nvPr/>
        </p:nvSpPr>
        <p:spPr>
          <a:xfrm>
            <a:off x="1031358" y="3341761"/>
            <a:ext cx="9526942" cy="29084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t>Person-centred approach, ensuring the individual is always at the centre of things</a:t>
            </a:r>
          </a:p>
          <a:p>
            <a:pPr marL="285750" indent="-285750">
              <a:spcBef>
                <a:spcPts val="600"/>
              </a:spcBef>
              <a:buFont typeface="Arial" panose="020B0604020202020204" pitchFamily="34" charset="0"/>
              <a:buChar char="•"/>
            </a:pPr>
            <a:r>
              <a:rPr lang="en-GB" sz="2400" dirty="0"/>
              <a:t>Is supportive and respectful, and focuses on understanding the purpose that the behaviour of concern is serving for the person within their environment</a:t>
            </a:r>
          </a:p>
          <a:p>
            <a:pPr marL="285750" indent="-285750">
              <a:spcBef>
                <a:spcPts val="600"/>
              </a:spcBef>
              <a:buFont typeface="Arial" panose="020B0604020202020204" pitchFamily="34" charset="0"/>
              <a:buChar char="•"/>
            </a:pPr>
            <a:r>
              <a:rPr lang="en-GB" sz="2400" dirty="0"/>
              <a:t>Positive – looks at being proactive and preventative rather than reactive</a:t>
            </a:r>
          </a:p>
          <a:p>
            <a:pPr marL="285750" indent="-285750">
              <a:spcBef>
                <a:spcPts val="600"/>
              </a:spcBef>
              <a:buFont typeface="Arial" panose="020B0604020202020204" pitchFamily="34" charset="0"/>
              <a:buChar char="•"/>
            </a:pPr>
            <a:r>
              <a:rPr lang="en-GB" sz="2400" dirty="0"/>
              <a:t>Aims to teach new skills to replace behaviours that challenge</a:t>
            </a:r>
          </a:p>
        </p:txBody>
      </p:sp>
    </p:spTree>
    <p:extLst>
      <p:ext uri="{BB962C8B-B14F-4D97-AF65-F5344CB8AC3E}">
        <p14:creationId xmlns:p14="http://schemas.microsoft.com/office/powerpoint/2010/main" val="259798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34CF2-8236-445D-9975-281A5C345224}"/>
              </a:ext>
            </a:extLst>
          </p:cNvPr>
          <p:cNvSpPr>
            <a:spLocks noGrp="1"/>
          </p:cNvSpPr>
          <p:nvPr>
            <p:ph type="sldNum" sz="quarter" idx="12"/>
          </p:nvPr>
        </p:nvSpPr>
        <p:spPr/>
        <p:txBody>
          <a:bodyPr/>
          <a:lstStyle/>
          <a:p>
            <a:fld id="{D57F1E4F-1CFF-5643-939E-217C01CDF565}" type="slidenum">
              <a:rPr lang="en-US" sz="1400" smtClean="0"/>
              <a:pPr/>
              <a:t>23</a:t>
            </a:fld>
            <a:endParaRPr lang="en-US" sz="1400" dirty="0"/>
          </a:p>
        </p:txBody>
      </p:sp>
      <p:sp>
        <p:nvSpPr>
          <p:cNvPr id="3" name="TextBox 2">
            <a:extLst>
              <a:ext uri="{FF2B5EF4-FFF2-40B4-BE49-F238E27FC236}">
                <a16:creationId xmlns:a16="http://schemas.microsoft.com/office/drawing/2014/main" id="{6397EC25-D787-45E1-9698-2639E32D876E}"/>
              </a:ext>
            </a:extLst>
          </p:cNvPr>
          <p:cNvSpPr txBox="1"/>
          <p:nvPr/>
        </p:nvSpPr>
        <p:spPr>
          <a:xfrm>
            <a:off x="1031358" y="858772"/>
            <a:ext cx="10069033" cy="6001643"/>
          </a:xfrm>
          <a:prstGeom prst="rect">
            <a:avLst/>
          </a:prstGeom>
          <a:noFill/>
        </p:spPr>
        <p:txBody>
          <a:bodyPr wrap="square" rtlCol="0">
            <a:spAutoFit/>
          </a:bodyPr>
          <a:lstStyle/>
          <a:p>
            <a:pPr algn="ctr"/>
            <a:r>
              <a:rPr lang="en-GB" sz="3600" b="1" dirty="0">
                <a:solidFill>
                  <a:schemeClr val="accent1"/>
                </a:solidFill>
              </a:rPr>
              <a:t>Positive Behaviour Support (PBS)</a:t>
            </a:r>
          </a:p>
          <a:p>
            <a:endParaRPr lang="en-GB" dirty="0"/>
          </a:p>
          <a:p>
            <a:pPr marL="342900" indent="-342900">
              <a:buFont typeface="Arial" panose="020B0604020202020204" pitchFamily="34" charset="0"/>
              <a:buChar char="•"/>
            </a:pPr>
            <a:r>
              <a:rPr lang="en-GB" sz="2000" dirty="0">
                <a:solidFill>
                  <a:srgbClr val="591926"/>
                </a:solidFill>
              </a:rPr>
              <a:t>Describe the behaviour/s that might be displayed</a:t>
            </a:r>
          </a:p>
          <a:p>
            <a:endParaRPr lang="en-GB" sz="1600" dirty="0">
              <a:solidFill>
                <a:srgbClr val="591926"/>
              </a:solidFill>
            </a:endParaRPr>
          </a:p>
          <a:p>
            <a:pPr marL="342900" indent="-342900">
              <a:buFont typeface="Arial" panose="020B0604020202020204" pitchFamily="34" charset="0"/>
              <a:buChar char="•"/>
            </a:pPr>
            <a:r>
              <a:rPr lang="en-GB" sz="2000" dirty="0">
                <a:solidFill>
                  <a:srgbClr val="591926"/>
                </a:solidFill>
              </a:rPr>
              <a:t>What are the difficult situations? (Triggers)</a:t>
            </a:r>
          </a:p>
          <a:p>
            <a:endParaRPr lang="en-GB" sz="1600" dirty="0">
              <a:solidFill>
                <a:srgbClr val="591926"/>
              </a:solidFill>
            </a:endParaRPr>
          </a:p>
          <a:p>
            <a:pPr marL="342900" indent="-342900">
              <a:buFont typeface="Arial" panose="020B0604020202020204" pitchFamily="34" charset="0"/>
              <a:buChar char="•"/>
            </a:pPr>
            <a:r>
              <a:rPr lang="en-GB" sz="2000" dirty="0">
                <a:solidFill>
                  <a:srgbClr val="591926"/>
                </a:solidFill>
              </a:rPr>
              <a:t>What are the early warning signs? (Cues)</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2000" dirty="0">
                <a:solidFill>
                  <a:srgbClr val="591926"/>
                </a:solidFill>
              </a:rPr>
              <a:t>Proactive Strategies</a:t>
            </a:r>
            <a:br>
              <a:rPr lang="en-GB" sz="2400" dirty="0"/>
            </a:br>
            <a:r>
              <a:rPr lang="en-GB" dirty="0"/>
              <a:t>How might we prevent the behaviour from happening? Think about the personal and environmental factors in the ‘Triggers’ section.</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2000" dirty="0">
                <a:solidFill>
                  <a:srgbClr val="591926"/>
                </a:solidFill>
              </a:rPr>
              <a:t>Active Strategies</a:t>
            </a:r>
            <a:br>
              <a:rPr lang="en-GB" dirty="0"/>
            </a:br>
            <a:r>
              <a:rPr lang="en-GB" b="0" i="0" dirty="0">
                <a:effectLst/>
              </a:rPr>
              <a:t>What should we do or say at the first signs of the behaviour to stop the situation from escalating further? i.e. when we see the things in the “Cues” section</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dirty="0">
                <a:solidFill>
                  <a:srgbClr val="591926"/>
                </a:solidFill>
              </a:rPr>
              <a:t>Reactive Strategies</a:t>
            </a:r>
            <a:br>
              <a:rPr lang="en-GB" dirty="0"/>
            </a:br>
            <a:r>
              <a:rPr lang="en-GB" dirty="0"/>
              <a:t>How should we respond if the behaviour occurs? What things can we quickly do or say to quickly manage the situation and to prevent unnecessary distress, injury or destruction?</a:t>
            </a:r>
          </a:p>
          <a:p>
            <a:endParaRPr lang="en-GB" sz="2400" dirty="0"/>
          </a:p>
        </p:txBody>
      </p:sp>
    </p:spTree>
    <p:extLst>
      <p:ext uri="{BB962C8B-B14F-4D97-AF65-F5344CB8AC3E}">
        <p14:creationId xmlns:p14="http://schemas.microsoft.com/office/powerpoint/2010/main" val="147006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34CF2-8236-445D-9975-281A5C345224}"/>
              </a:ext>
            </a:extLst>
          </p:cNvPr>
          <p:cNvSpPr>
            <a:spLocks noGrp="1"/>
          </p:cNvSpPr>
          <p:nvPr>
            <p:ph type="sldNum" sz="quarter" idx="12"/>
          </p:nvPr>
        </p:nvSpPr>
        <p:spPr/>
        <p:txBody>
          <a:bodyPr/>
          <a:lstStyle/>
          <a:p>
            <a:fld id="{D57F1E4F-1CFF-5643-939E-217C01CDF565}" type="slidenum">
              <a:rPr lang="en-US" sz="1400" smtClean="0"/>
              <a:pPr/>
              <a:t>24</a:t>
            </a:fld>
            <a:endParaRPr lang="en-US" sz="1400" dirty="0"/>
          </a:p>
        </p:txBody>
      </p:sp>
      <p:sp>
        <p:nvSpPr>
          <p:cNvPr id="3" name="TextBox 2">
            <a:extLst>
              <a:ext uri="{FF2B5EF4-FFF2-40B4-BE49-F238E27FC236}">
                <a16:creationId xmlns:a16="http://schemas.microsoft.com/office/drawing/2014/main" id="{6397EC25-D787-45E1-9698-2639E32D876E}"/>
              </a:ext>
            </a:extLst>
          </p:cNvPr>
          <p:cNvSpPr txBox="1"/>
          <p:nvPr/>
        </p:nvSpPr>
        <p:spPr>
          <a:xfrm>
            <a:off x="1031358" y="858772"/>
            <a:ext cx="10069033" cy="1908215"/>
          </a:xfrm>
          <a:prstGeom prst="rect">
            <a:avLst/>
          </a:prstGeom>
          <a:noFill/>
        </p:spPr>
        <p:txBody>
          <a:bodyPr wrap="square" rtlCol="0">
            <a:spAutoFit/>
          </a:bodyPr>
          <a:lstStyle/>
          <a:p>
            <a:pPr algn="ctr"/>
            <a:r>
              <a:rPr lang="en-GB" sz="3600" b="1" dirty="0">
                <a:solidFill>
                  <a:schemeClr val="accent1"/>
                </a:solidFill>
              </a:rPr>
              <a:t>Positive Behaviour Support (PBS)</a:t>
            </a:r>
          </a:p>
          <a:p>
            <a:endParaRPr lang="en-GB" dirty="0"/>
          </a:p>
          <a:p>
            <a:pPr marL="342900" indent="-342900">
              <a:buFont typeface="Arial" panose="020B0604020202020204" pitchFamily="34" charset="0"/>
              <a:buChar char="•"/>
            </a:pPr>
            <a:r>
              <a:rPr lang="en-GB" sz="2000" dirty="0">
                <a:solidFill>
                  <a:srgbClr val="591926"/>
                </a:solidFill>
              </a:rPr>
              <a:t>Post Incident Support</a:t>
            </a:r>
            <a:br>
              <a:rPr lang="en-GB" sz="2000" dirty="0">
                <a:solidFill>
                  <a:srgbClr val="591926"/>
                </a:solidFill>
              </a:rPr>
            </a:br>
            <a:r>
              <a:rPr lang="en-GB" dirty="0"/>
              <a:t>What things can we do or say to support the person to become calm again after an incident?</a:t>
            </a:r>
          </a:p>
          <a:p>
            <a:endParaRPr lang="en-GB" sz="2400" dirty="0"/>
          </a:p>
        </p:txBody>
      </p:sp>
    </p:spTree>
    <p:extLst>
      <p:ext uri="{BB962C8B-B14F-4D97-AF65-F5344CB8AC3E}">
        <p14:creationId xmlns:p14="http://schemas.microsoft.com/office/powerpoint/2010/main" val="87720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5515-FD2E-4F4D-B8D2-EA612AE0BE9D}"/>
              </a:ext>
            </a:extLst>
          </p:cNvPr>
          <p:cNvSpPr>
            <a:spLocks noGrp="1"/>
          </p:cNvSpPr>
          <p:nvPr>
            <p:ph type="title"/>
          </p:nvPr>
        </p:nvSpPr>
        <p:spPr>
          <a:xfrm>
            <a:off x="581192" y="702156"/>
            <a:ext cx="11029616" cy="1013800"/>
          </a:xfrm>
        </p:spPr>
        <p:txBody>
          <a:bodyPr/>
          <a:lstStyle/>
          <a:p>
            <a:r>
              <a:rPr lang="en-GB" dirty="0"/>
              <a:t>contents</a:t>
            </a:r>
          </a:p>
        </p:txBody>
      </p:sp>
      <p:sp>
        <p:nvSpPr>
          <p:cNvPr id="3" name="Content Placeholder 2">
            <a:extLst>
              <a:ext uri="{FF2B5EF4-FFF2-40B4-BE49-F238E27FC236}">
                <a16:creationId xmlns:a16="http://schemas.microsoft.com/office/drawing/2014/main" id="{2B9A88F3-92CA-4581-B7E0-4769C703E14E}"/>
              </a:ext>
            </a:extLst>
          </p:cNvPr>
          <p:cNvSpPr>
            <a:spLocks noGrp="1"/>
          </p:cNvSpPr>
          <p:nvPr>
            <p:ph idx="1"/>
          </p:nvPr>
        </p:nvSpPr>
        <p:spPr>
          <a:xfrm>
            <a:off x="581192" y="2180496"/>
            <a:ext cx="11029615" cy="4188406"/>
          </a:xfrm>
        </p:spPr>
        <p:txBody>
          <a:bodyPr>
            <a:normAutofit fontScale="92500" lnSpcReduction="20000"/>
          </a:bodyPr>
          <a:lstStyle/>
          <a:p>
            <a:r>
              <a:rPr lang="en-GB" sz="2800" dirty="0"/>
              <a:t>Definition of challenging behaviour</a:t>
            </a:r>
          </a:p>
          <a:p>
            <a:r>
              <a:rPr lang="en-GB" sz="2800" dirty="0"/>
              <a:t>When should we intervene?</a:t>
            </a:r>
          </a:p>
          <a:p>
            <a:r>
              <a:rPr lang="en-GB" sz="2800" dirty="0"/>
              <a:t>Our own challenging behaviour</a:t>
            </a:r>
          </a:p>
          <a:p>
            <a:r>
              <a:rPr lang="en-GB" sz="2800" dirty="0"/>
              <a:t>Functions of challenging behaviour</a:t>
            </a:r>
          </a:p>
          <a:p>
            <a:r>
              <a:rPr lang="en-GB" sz="2800" dirty="0"/>
              <a:t>The escalation cycle</a:t>
            </a:r>
          </a:p>
          <a:p>
            <a:r>
              <a:rPr lang="en-GB" sz="2800" dirty="0"/>
              <a:t>Low arousal approaches</a:t>
            </a:r>
          </a:p>
          <a:p>
            <a:r>
              <a:rPr lang="en-GB" sz="2800" dirty="0"/>
              <a:t>How observant are we?</a:t>
            </a:r>
          </a:p>
          <a:p>
            <a:r>
              <a:rPr lang="en-GB" sz="2800" dirty="0"/>
              <a:t>ABC recording</a:t>
            </a:r>
          </a:p>
          <a:p>
            <a:r>
              <a:rPr lang="en-GB" sz="2800" dirty="0"/>
              <a:t>Positive Behaviour Support (PBS) plans</a:t>
            </a:r>
          </a:p>
        </p:txBody>
      </p:sp>
      <p:sp>
        <p:nvSpPr>
          <p:cNvPr id="4" name="Slide Number Placeholder 3">
            <a:extLst>
              <a:ext uri="{FF2B5EF4-FFF2-40B4-BE49-F238E27FC236}">
                <a16:creationId xmlns:a16="http://schemas.microsoft.com/office/drawing/2014/main" id="{7F06D7DE-84CD-4A4F-A398-62CC885BD844}"/>
              </a:ext>
            </a:extLst>
          </p:cNvPr>
          <p:cNvSpPr>
            <a:spLocks noGrp="1"/>
          </p:cNvSpPr>
          <p:nvPr>
            <p:ph type="sldNum" sz="quarter" idx="12"/>
          </p:nvPr>
        </p:nvSpPr>
        <p:spPr/>
        <p:txBody>
          <a:bodyPr/>
          <a:lstStyle/>
          <a:p>
            <a:fld id="{D57F1E4F-1CFF-5643-939E-217C01CDF565}" type="slidenum">
              <a:rPr lang="en-US" sz="1400" smtClean="0"/>
              <a:pPr/>
              <a:t>3</a:t>
            </a:fld>
            <a:endParaRPr lang="en-US" sz="1400" dirty="0"/>
          </a:p>
        </p:txBody>
      </p:sp>
    </p:spTree>
    <p:extLst>
      <p:ext uri="{BB962C8B-B14F-4D97-AF65-F5344CB8AC3E}">
        <p14:creationId xmlns:p14="http://schemas.microsoft.com/office/powerpoint/2010/main" val="182533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posing for the camera&#10;&#10;Description automatically generated">
            <a:extLst>
              <a:ext uri="{FF2B5EF4-FFF2-40B4-BE49-F238E27FC236}">
                <a16:creationId xmlns:a16="http://schemas.microsoft.com/office/drawing/2014/main" id="{A04659C7-1EDE-46E1-8EBB-10863ED2CAC8}"/>
              </a:ext>
            </a:extLst>
          </p:cNvPr>
          <p:cNvPicPr>
            <a:picLocks noChangeAspect="1"/>
          </p:cNvPicPr>
          <p:nvPr/>
        </p:nvPicPr>
        <p:blipFill>
          <a:blip r:embed="rId2"/>
          <a:stretch>
            <a:fillRect/>
          </a:stretch>
        </p:blipFill>
        <p:spPr>
          <a:xfrm>
            <a:off x="4678016" y="2232768"/>
            <a:ext cx="7095711" cy="4635865"/>
          </a:xfrm>
          <a:prstGeom prst="rect">
            <a:avLst/>
          </a:prstGeom>
        </p:spPr>
      </p:pic>
      <p:sp>
        <p:nvSpPr>
          <p:cNvPr id="2" name="Title 1">
            <a:extLst>
              <a:ext uri="{FF2B5EF4-FFF2-40B4-BE49-F238E27FC236}">
                <a16:creationId xmlns:a16="http://schemas.microsoft.com/office/drawing/2014/main" id="{BDE49422-00B3-4212-B452-9632E37A386B}"/>
              </a:ext>
            </a:extLst>
          </p:cNvPr>
          <p:cNvSpPr>
            <a:spLocks noGrp="1"/>
          </p:cNvSpPr>
          <p:nvPr>
            <p:ph type="title" idx="4294967295"/>
          </p:nvPr>
        </p:nvSpPr>
        <p:spPr>
          <a:xfrm>
            <a:off x="0" y="701675"/>
            <a:ext cx="11029950" cy="1014413"/>
          </a:xfrm>
        </p:spPr>
        <p:txBody>
          <a:bodyPr/>
          <a:lstStyle/>
          <a:p>
            <a:r>
              <a:rPr lang="en-GB" dirty="0"/>
              <a:t>Definition of challenging behaviour</a:t>
            </a:r>
          </a:p>
        </p:txBody>
      </p:sp>
      <p:sp>
        <p:nvSpPr>
          <p:cNvPr id="6" name="TextBox 5">
            <a:extLst>
              <a:ext uri="{FF2B5EF4-FFF2-40B4-BE49-F238E27FC236}">
                <a16:creationId xmlns:a16="http://schemas.microsoft.com/office/drawing/2014/main" id="{F9BCACE3-8788-4F13-A975-FB03B7B89695}"/>
              </a:ext>
            </a:extLst>
          </p:cNvPr>
          <p:cNvSpPr txBox="1"/>
          <p:nvPr/>
        </p:nvSpPr>
        <p:spPr>
          <a:xfrm>
            <a:off x="993913" y="1815548"/>
            <a:ext cx="5950226" cy="1200329"/>
          </a:xfrm>
          <a:prstGeom prst="rect">
            <a:avLst/>
          </a:prstGeom>
          <a:noFill/>
        </p:spPr>
        <p:txBody>
          <a:bodyPr wrap="square" rtlCol="0">
            <a:spAutoFit/>
          </a:bodyPr>
          <a:lstStyle/>
          <a:p>
            <a:r>
              <a:rPr lang="en-GB" sz="3600" dirty="0">
                <a:solidFill>
                  <a:schemeClr val="accent3">
                    <a:lumMod val="50000"/>
                  </a:schemeClr>
                </a:solidFill>
              </a:rPr>
              <a:t>WHAT IS CHALLENGING BEHAVIOUR?</a:t>
            </a:r>
          </a:p>
        </p:txBody>
      </p:sp>
      <p:sp>
        <p:nvSpPr>
          <p:cNvPr id="3" name="Slide Number Placeholder 2">
            <a:extLst>
              <a:ext uri="{FF2B5EF4-FFF2-40B4-BE49-F238E27FC236}">
                <a16:creationId xmlns:a16="http://schemas.microsoft.com/office/drawing/2014/main" id="{2B06CD09-E655-4087-85BA-9EB474EF1164}"/>
              </a:ext>
            </a:extLst>
          </p:cNvPr>
          <p:cNvSpPr>
            <a:spLocks noGrp="1"/>
          </p:cNvSpPr>
          <p:nvPr>
            <p:ph type="sldNum" sz="quarter" idx="12"/>
          </p:nvPr>
        </p:nvSpPr>
        <p:spPr/>
        <p:txBody>
          <a:bodyPr/>
          <a:lstStyle/>
          <a:p>
            <a:fld id="{D57F1E4F-1CFF-5643-939E-217C01CDF565}" type="slidenum">
              <a:rPr lang="en-US" sz="1400" smtClean="0"/>
              <a:pPr/>
              <a:t>4</a:t>
            </a:fld>
            <a:endParaRPr lang="en-US" sz="1400" dirty="0"/>
          </a:p>
        </p:txBody>
      </p:sp>
    </p:spTree>
    <p:extLst>
      <p:ext uri="{BB962C8B-B14F-4D97-AF65-F5344CB8AC3E}">
        <p14:creationId xmlns:p14="http://schemas.microsoft.com/office/powerpoint/2010/main" val="329803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49422-00B3-4212-B452-9632E37A386B}"/>
              </a:ext>
            </a:extLst>
          </p:cNvPr>
          <p:cNvSpPr>
            <a:spLocks noGrp="1"/>
          </p:cNvSpPr>
          <p:nvPr>
            <p:ph type="title"/>
          </p:nvPr>
        </p:nvSpPr>
        <p:spPr>
          <a:xfrm>
            <a:off x="4382724" y="1223149"/>
            <a:ext cx="7225075" cy="1013800"/>
          </a:xfrm>
        </p:spPr>
        <p:txBody>
          <a:bodyPr>
            <a:noAutofit/>
          </a:bodyPr>
          <a:lstStyle/>
          <a:p>
            <a:r>
              <a:rPr lang="en-GB" sz="3200" dirty="0">
                <a:solidFill>
                  <a:schemeClr val="accent1"/>
                </a:solidFill>
              </a:rPr>
              <a:t>Definition of challenging behaviour</a:t>
            </a:r>
          </a:p>
        </p:txBody>
      </p:sp>
      <p:grpSp>
        <p:nvGrpSpPr>
          <p:cNvPr id="36" name="Group 35">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7" name="Rectangle 36">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person wearing a suit and tie&#10;&#10;Description automatically generated">
            <a:extLst>
              <a:ext uri="{FF2B5EF4-FFF2-40B4-BE49-F238E27FC236}">
                <a16:creationId xmlns:a16="http://schemas.microsoft.com/office/drawing/2014/main" id="{B1586BCD-6749-4C03-8601-D31366AB6397}"/>
              </a:ext>
            </a:extLst>
          </p:cNvPr>
          <p:cNvPicPr>
            <a:picLocks noChangeAspect="1"/>
          </p:cNvPicPr>
          <p:nvPr/>
        </p:nvPicPr>
        <p:blipFill rotWithShape="1">
          <a:blip r:embed="rId2"/>
          <a:srcRect l="4463" r="-2" b="-2"/>
          <a:stretch/>
        </p:blipFill>
        <p:spPr>
          <a:xfrm>
            <a:off x="201928" y="529514"/>
            <a:ext cx="4039902" cy="6334983"/>
          </a:xfrm>
          <a:prstGeom prst="rect">
            <a:avLst/>
          </a:prstGeom>
        </p:spPr>
      </p:pic>
      <p:sp>
        <p:nvSpPr>
          <p:cNvPr id="3" name="Content Placeholder 2">
            <a:extLst>
              <a:ext uri="{FF2B5EF4-FFF2-40B4-BE49-F238E27FC236}">
                <a16:creationId xmlns:a16="http://schemas.microsoft.com/office/drawing/2014/main" id="{F8C739B4-F318-4E09-A3F7-3D5917158598}"/>
              </a:ext>
            </a:extLst>
          </p:cNvPr>
          <p:cNvSpPr>
            <a:spLocks noGrp="1"/>
          </p:cNvSpPr>
          <p:nvPr>
            <p:ph idx="1"/>
          </p:nvPr>
        </p:nvSpPr>
        <p:spPr>
          <a:xfrm>
            <a:off x="4340194" y="2396268"/>
            <a:ext cx="7225074" cy="3962266"/>
          </a:xfrm>
        </p:spPr>
        <p:txBody>
          <a:bodyPr>
            <a:normAutofit/>
          </a:bodyPr>
          <a:lstStyle/>
          <a:p>
            <a:pPr marL="0" indent="0">
              <a:buNone/>
            </a:pPr>
            <a:r>
              <a:rPr lang="en-GB" sz="2400" dirty="0"/>
              <a:t>“</a:t>
            </a:r>
            <a:r>
              <a:rPr lang="en-GB" sz="2400" b="1" dirty="0">
                <a:solidFill>
                  <a:schemeClr val="accent3">
                    <a:lumMod val="50000"/>
                  </a:schemeClr>
                </a:solidFill>
              </a:rPr>
              <a:t>Culturally abnormal </a:t>
            </a:r>
            <a:r>
              <a:rPr lang="en-GB" sz="2400" dirty="0"/>
              <a:t>behaviour(s) of such </a:t>
            </a:r>
            <a:r>
              <a:rPr lang="en-GB" sz="2400" b="1" dirty="0">
                <a:solidFill>
                  <a:schemeClr val="accent3">
                    <a:lumMod val="50000"/>
                  </a:schemeClr>
                </a:solidFill>
              </a:rPr>
              <a:t>intensity</a:t>
            </a:r>
            <a:r>
              <a:rPr lang="en-GB" sz="2400" dirty="0"/>
              <a:t>, </a:t>
            </a:r>
            <a:r>
              <a:rPr lang="en-GB" sz="2400" b="1" dirty="0">
                <a:solidFill>
                  <a:schemeClr val="accent3">
                    <a:lumMod val="50000"/>
                  </a:schemeClr>
                </a:solidFill>
              </a:rPr>
              <a:t>frequency</a:t>
            </a:r>
            <a:r>
              <a:rPr lang="en-GB" sz="2400" dirty="0"/>
              <a:t> or </a:t>
            </a:r>
            <a:r>
              <a:rPr lang="en-GB" sz="2400" b="1" dirty="0">
                <a:solidFill>
                  <a:schemeClr val="accent3">
                    <a:lumMod val="50000"/>
                  </a:schemeClr>
                </a:solidFill>
              </a:rPr>
              <a:t>duration</a:t>
            </a:r>
            <a:r>
              <a:rPr lang="en-GB" sz="2400" dirty="0"/>
              <a:t> that the </a:t>
            </a:r>
            <a:r>
              <a:rPr lang="en-GB" sz="2400" b="1" dirty="0">
                <a:solidFill>
                  <a:schemeClr val="accent3">
                    <a:lumMod val="50000"/>
                  </a:schemeClr>
                </a:solidFill>
              </a:rPr>
              <a:t>physical safety </a:t>
            </a:r>
            <a:r>
              <a:rPr lang="en-GB" sz="2400" dirty="0"/>
              <a:t>of the person or others is likely to be placed in </a:t>
            </a:r>
            <a:r>
              <a:rPr lang="en-GB" sz="2400" b="1" dirty="0">
                <a:solidFill>
                  <a:schemeClr val="accent3">
                    <a:lumMod val="50000"/>
                  </a:schemeClr>
                </a:solidFill>
              </a:rPr>
              <a:t>serious jeopardy</a:t>
            </a:r>
            <a:r>
              <a:rPr lang="en-GB" sz="2400" dirty="0"/>
              <a:t>; or behaviour which is likely to </a:t>
            </a:r>
            <a:r>
              <a:rPr lang="en-GB" sz="2400" b="1" dirty="0">
                <a:solidFill>
                  <a:schemeClr val="accent3">
                    <a:lumMod val="50000"/>
                  </a:schemeClr>
                </a:solidFill>
              </a:rPr>
              <a:t>seriously limit</a:t>
            </a:r>
            <a:r>
              <a:rPr lang="en-GB" sz="2400" b="1" dirty="0"/>
              <a:t> </a:t>
            </a:r>
            <a:r>
              <a:rPr lang="en-GB" sz="2400" dirty="0"/>
              <a:t>use of, or result in the person being </a:t>
            </a:r>
            <a:r>
              <a:rPr lang="en-GB" sz="2400" b="1" dirty="0">
                <a:solidFill>
                  <a:schemeClr val="accent3">
                    <a:lumMod val="50000"/>
                  </a:schemeClr>
                </a:solidFill>
              </a:rPr>
              <a:t>denied access</a:t>
            </a:r>
            <a:r>
              <a:rPr lang="en-GB" sz="2400" b="1" dirty="0"/>
              <a:t> </a:t>
            </a:r>
            <a:r>
              <a:rPr lang="en-GB" sz="2400" dirty="0"/>
              <a:t>to, ordinary community facilities”</a:t>
            </a:r>
          </a:p>
          <a:p>
            <a:pPr marL="0" indent="0">
              <a:buNone/>
            </a:pPr>
            <a:endParaRPr lang="en-GB" sz="2400" dirty="0"/>
          </a:p>
          <a:p>
            <a:pPr marL="0" indent="0">
              <a:buNone/>
            </a:pPr>
            <a:r>
              <a:rPr lang="en-GB" sz="2400" dirty="0"/>
              <a:t>(Eric Emerson 1995)</a:t>
            </a:r>
          </a:p>
        </p:txBody>
      </p:sp>
      <p:sp>
        <p:nvSpPr>
          <p:cNvPr id="4" name="Slide Number Placeholder 3">
            <a:extLst>
              <a:ext uri="{FF2B5EF4-FFF2-40B4-BE49-F238E27FC236}">
                <a16:creationId xmlns:a16="http://schemas.microsoft.com/office/drawing/2014/main" id="{C5D5D2B6-0873-498D-A864-B0BFF8C67691}"/>
              </a:ext>
            </a:extLst>
          </p:cNvPr>
          <p:cNvSpPr>
            <a:spLocks noGrp="1"/>
          </p:cNvSpPr>
          <p:nvPr>
            <p:ph type="sldNum" sz="quarter" idx="12"/>
          </p:nvPr>
        </p:nvSpPr>
        <p:spPr/>
        <p:txBody>
          <a:bodyPr/>
          <a:lstStyle/>
          <a:p>
            <a:fld id="{D57F1E4F-1CFF-5643-939E-217C01CDF565}" type="slidenum">
              <a:rPr lang="en-US" sz="1400" smtClean="0"/>
              <a:pPr/>
              <a:t>5</a:t>
            </a:fld>
            <a:endParaRPr lang="en-US" sz="1400" dirty="0"/>
          </a:p>
        </p:txBody>
      </p:sp>
    </p:spTree>
    <p:extLst>
      <p:ext uri="{BB962C8B-B14F-4D97-AF65-F5344CB8AC3E}">
        <p14:creationId xmlns:p14="http://schemas.microsoft.com/office/powerpoint/2010/main" val="377815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C99B1C-7A31-4F17-BC05-1990B2C2F7AF}"/>
              </a:ext>
            </a:extLst>
          </p:cNvPr>
          <p:cNvSpPr txBox="1"/>
          <p:nvPr/>
        </p:nvSpPr>
        <p:spPr>
          <a:xfrm>
            <a:off x="765544" y="1648047"/>
            <a:ext cx="10664456" cy="4001095"/>
          </a:xfrm>
          <a:prstGeom prst="rect">
            <a:avLst/>
          </a:prstGeom>
          <a:noFill/>
        </p:spPr>
        <p:txBody>
          <a:bodyPr wrap="square" rtlCol="0">
            <a:spAutoFit/>
          </a:bodyPr>
          <a:lstStyle/>
          <a:p>
            <a:r>
              <a:rPr lang="en-GB" sz="3600" b="1" dirty="0">
                <a:solidFill>
                  <a:schemeClr val="accent3">
                    <a:lumMod val="50000"/>
                  </a:schemeClr>
                </a:solidFill>
              </a:rPr>
              <a:t>BEFORE </a:t>
            </a:r>
            <a:r>
              <a:rPr lang="en-GB" sz="3600" dirty="0">
                <a:solidFill>
                  <a:schemeClr val="accent3">
                    <a:lumMod val="50000"/>
                  </a:schemeClr>
                </a:solidFill>
              </a:rPr>
              <a:t>WE RESPOND TO A BEHAVIOUR…</a:t>
            </a:r>
          </a:p>
          <a:p>
            <a:endParaRPr lang="en-GB" dirty="0"/>
          </a:p>
          <a:p>
            <a:r>
              <a:rPr lang="en-GB" sz="2400" dirty="0">
                <a:solidFill>
                  <a:schemeClr val="accent3">
                    <a:lumMod val="50000"/>
                  </a:schemeClr>
                </a:solidFill>
              </a:rPr>
              <a:t>We need to ask ourselves:</a:t>
            </a:r>
          </a:p>
          <a:p>
            <a:endParaRPr lang="en-GB" sz="2000" dirty="0">
              <a:solidFill>
                <a:schemeClr val="accent3">
                  <a:lumMod val="50000"/>
                </a:schemeClr>
              </a:solidFill>
            </a:endParaRPr>
          </a:p>
          <a:p>
            <a:endParaRPr lang="en-GB" dirty="0"/>
          </a:p>
          <a:p>
            <a:pPr marL="342900" lvl="0" indent="-342900">
              <a:buFont typeface="Arial" panose="020B0604020202020204" pitchFamily="34" charset="0"/>
              <a:buChar char="•"/>
            </a:pPr>
            <a:r>
              <a:rPr lang="en-GB" sz="2400" dirty="0"/>
              <a:t>Is it dangerous behaviour? Is it causing actual direct harm to the individual or others?</a:t>
            </a:r>
          </a:p>
          <a:p>
            <a:r>
              <a:rPr lang="en-GB" sz="2400" dirty="0"/>
              <a:t> </a:t>
            </a:r>
          </a:p>
          <a:p>
            <a:pPr marL="342900" lvl="0" indent="-342900">
              <a:buFont typeface="Arial" panose="020B0604020202020204" pitchFamily="34" charset="0"/>
              <a:buChar char="•"/>
            </a:pPr>
            <a:r>
              <a:rPr lang="en-GB" sz="2400" dirty="0"/>
              <a:t>Does the behaviour contribute to isolating the person from peers/wider community?</a:t>
            </a:r>
          </a:p>
          <a:p>
            <a:endParaRPr lang="en-GB" dirty="0"/>
          </a:p>
        </p:txBody>
      </p:sp>
      <p:sp>
        <p:nvSpPr>
          <p:cNvPr id="3" name="Slide Number Placeholder 2">
            <a:extLst>
              <a:ext uri="{FF2B5EF4-FFF2-40B4-BE49-F238E27FC236}">
                <a16:creationId xmlns:a16="http://schemas.microsoft.com/office/drawing/2014/main" id="{B7EB9266-42AF-4594-897A-CB6476767B51}"/>
              </a:ext>
            </a:extLst>
          </p:cNvPr>
          <p:cNvSpPr>
            <a:spLocks noGrp="1"/>
          </p:cNvSpPr>
          <p:nvPr>
            <p:ph type="sldNum" sz="quarter" idx="12"/>
          </p:nvPr>
        </p:nvSpPr>
        <p:spPr/>
        <p:txBody>
          <a:bodyPr/>
          <a:lstStyle/>
          <a:p>
            <a:fld id="{D57F1E4F-1CFF-5643-939E-217C01CDF565}" type="slidenum">
              <a:rPr lang="en-US" sz="1600" smtClean="0"/>
              <a:pPr/>
              <a:t>6</a:t>
            </a:fld>
            <a:endParaRPr lang="en-US" sz="1600" dirty="0"/>
          </a:p>
        </p:txBody>
      </p:sp>
    </p:spTree>
    <p:extLst>
      <p:ext uri="{BB962C8B-B14F-4D97-AF65-F5344CB8AC3E}">
        <p14:creationId xmlns:p14="http://schemas.microsoft.com/office/powerpoint/2010/main" val="373638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suit and tie talking on a cell phone&#10;&#10;Description automatically generated">
            <a:extLst>
              <a:ext uri="{FF2B5EF4-FFF2-40B4-BE49-F238E27FC236}">
                <a16:creationId xmlns:a16="http://schemas.microsoft.com/office/drawing/2014/main" id="{2BC7D486-983F-436A-8C26-26A661710280}"/>
              </a:ext>
            </a:extLst>
          </p:cNvPr>
          <p:cNvPicPr>
            <a:picLocks noChangeAspect="1"/>
          </p:cNvPicPr>
          <p:nvPr/>
        </p:nvPicPr>
        <p:blipFill>
          <a:blip r:embed="rId2"/>
          <a:stretch>
            <a:fillRect/>
          </a:stretch>
        </p:blipFill>
        <p:spPr>
          <a:xfrm>
            <a:off x="6553327" y="1240466"/>
            <a:ext cx="5593762" cy="5638800"/>
          </a:xfrm>
          <a:prstGeom prst="rect">
            <a:avLst/>
          </a:prstGeom>
        </p:spPr>
      </p:pic>
      <p:sp>
        <p:nvSpPr>
          <p:cNvPr id="2" name="TextBox 1">
            <a:extLst>
              <a:ext uri="{FF2B5EF4-FFF2-40B4-BE49-F238E27FC236}">
                <a16:creationId xmlns:a16="http://schemas.microsoft.com/office/drawing/2014/main" id="{93A5D30A-9E45-4F61-80CC-A3EE03E9B9AD}"/>
              </a:ext>
            </a:extLst>
          </p:cNvPr>
          <p:cNvSpPr txBox="1"/>
          <p:nvPr/>
        </p:nvSpPr>
        <p:spPr>
          <a:xfrm>
            <a:off x="835504" y="1722866"/>
            <a:ext cx="2998366" cy="1569660"/>
          </a:xfrm>
          <a:prstGeom prst="rect">
            <a:avLst/>
          </a:prstGeom>
          <a:noFill/>
        </p:spPr>
        <p:txBody>
          <a:bodyPr wrap="square" rtlCol="0">
            <a:spAutoFit/>
          </a:bodyPr>
          <a:lstStyle/>
          <a:p>
            <a:r>
              <a:rPr lang="en-GB" sz="9600" dirty="0">
                <a:solidFill>
                  <a:schemeClr val="accent3">
                    <a:lumMod val="50000"/>
                  </a:schemeClr>
                </a:solidFill>
              </a:rPr>
              <a:t>Yes</a:t>
            </a:r>
          </a:p>
        </p:txBody>
      </p:sp>
      <p:sp>
        <p:nvSpPr>
          <p:cNvPr id="3" name="TextBox 2">
            <a:extLst>
              <a:ext uri="{FF2B5EF4-FFF2-40B4-BE49-F238E27FC236}">
                <a16:creationId xmlns:a16="http://schemas.microsoft.com/office/drawing/2014/main" id="{2D144B0D-3AB5-474E-8BB2-08EF179BAD9B}"/>
              </a:ext>
            </a:extLst>
          </p:cNvPr>
          <p:cNvSpPr txBox="1"/>
          <p:nvPr/>
        </p:nvSpPr>
        <p:spPr>
          <a:xfrm>
            <a:off x="4335771" y="777714"/>
            <a:ext cx="3519256" cy="1938992"/>
          </a:xfrm>
          <a:prstGeom prst="rect">
            <a:avLst/>
          </a:prstGeom>
          <a:noFill/>
        </p:spPr>
        <p:txBody>
          <a:bodyPr wrap="square" rtlCol="0">
            <a:spAutoFit/>
          </a:bodyPr>
          <a:lstStyle/>
          <a:p>
            <a:r>
              <a:rPr lang="en-GB" sz="12000" dirty="0">
                <a:solidFill>
                  <a:schemeClr val="accent3">
                    <a:lumMod val="50000"/>
                  </a:schemeClr>
                </a:solidFill>
              </a:rPr>
              <a:t>No</a:t>
            </a:r>
          </a:p>
        </p:txBody>
      </p:sp>
      <p:sp>
        <p:nvSpPr>
          <p:cNvPr id="4" name="TextBox 3">
            <a:extLst>
              <a:ext uri="{FF2B5EF4-FFF2-40B4-BE49-F238E27FC236}">
                <a16:creationId xmlns:a16="http://schemas.microsoft.com/office/drawing/2014/main" id="{6529396E-4F2E-4EB9-AB4B-DCF44BE56BAC}"/>
              </a:ext>
            </a:extLst>
          </p:cNvPr>
          <p:cNvSpPr txBox="1"/>
          <p:nvPr/>
        </p:nvSpPr>
        <p:spPr>
          <a:xfrm>
            <a:off x="1316125" y="3565475"/>
            <a:ext cx="6039293" cy="2554545"/>
          </a:xfrm>
          <a:prstGeom prst="rect">
            <a:avLst/>
          </a:prstGeom>
          <a:noFill/>
        </p:spPr>
        <p:txBody>
          <a:bodyPr wrap="square" rtlCol="0">
            <a:spAutoFit/>
          </a:bodyPr>
          <a:lstStyle/>
          <a:p>
            <a:r>
              <a:rPr lang="en-GB" sz="16000" dirty="0">
                <a:solidFill>
                  <a:schemeClr val="accent3">
                    <a:lumMod val="50000"/>
                  </a:schemeClr>
                </a:solidFill>
              </a:rPr>
              <a:t>Maybe</a:t>
            </a:r>
          </a:p>
        </p:txBody>
      </p:sp>
      <p:sp>
        <p:nvSpPr>
          <p:cNvPr id="5" name="Slide Number Placeholder 4">
            <a:extLst>
              <a:ext uri="{FF2B5EF4-FFF2-40B4-BE49-F238E27FC236}">
                <a16:creationId xmlns:a16="http://schemas.microsoft.com/office/drawing/2014/main" id="{AC1B1A14-50E0-4753-951B-30181469F5C9}"/>
              </a:ext>
            </a:extLst>
          </p:cNvPr>
          <p:cNvSpPr>
            <a:spLocks noGrp="1"/>
          </p:cNvSpPr>
          <p:nvPr>
            <p:ph type="sldNum" sz="quarter" idx="12"/>
          </p:nvPr>
        </p:nvSpPr>
        <p:spPr/>
        <p:txBody>
          <a:bodyPr/>
          <a:lstStyle/>
          <a:p>
            <a:fld id="{D57F1E4F-1CFF-5643-939E-217C01CDF565}" type="slidenum">
              <a:rPr lang="en-US" sz="1400" smtClean="0"/>
              <a:pPr/>
              <a:t>7</a:t>
            </a:fld>
            <a:endParaRPr lang="en-US" sz="1400" dirty="0"/>
          </a:p>
        </p:txBody>
      </p:sp>
    </p:spTree>
    <p:extLst>
      <p:ext uri="{BB962C8B-B14F-4D97-AF65-F5344CB8AC3E}">
        <p14:creationId xmlns:p14="http://schemas.microsoft.com/office/powerpoint/2010/main" val="365788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posing for the camera&#10;&#10;Description automatically generated">
            <a:extLst>
              <a:ext uri="{FF2B5EF4-FFF2-40B4-BE49-F238E27FC236}">
                <a16:creationId xmlns:a16="http://schemas.microsoft.com/office/drawing/2014/main" id="{6AA7CFDD-6D06-4B35-8625-70493A1B9FEE}"/>
              </a:ext>
            </a:extLst>
          </p:cNvPr>
          <p:cNvPicPr>
            <a:picLocks noChangeAspect="1"/>
          </p:cNvPicPr>
          <p:nvPr/>
        </p:nvPicPr>
        <p:blipFill rotWithShape="1">
          <a:blip r:embed="rId2"/>
          <a:srcRect l="12229" r="14978" b="-1"/>
          <a:stretch/>
        </p:blipFill>
        <p:spPr>
          <a:xfrm>
            <a:off x="433925" y="712381"/>
            <a:ext cx="6215449" cy="5678184"/>
          </a:xfrm>
          <a:prstGeom prst="rect">
            <a:avLst/>
          </a:prstGeom>
        </p:spPr>
      </p:pic>
      <p:sp>
        <p:nvSpPr>
          <p:cNvPr id="21" name="Rectangle 20">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29D18BC9-5974-413B-AD24-FC8015B417D8}"/>
              </a:ext>
            </a:extLst>
          </p:cNvPr>
          <p:cNvSpPr txBox="1"/>
          <p:nvPr/>
        </p:nvSpPr>
        <p:spPr>
          <a:xfrm>
            <a:off x="7407708" y="2201103"/>
            <a:ext cx="4115917" cy="2085869"/>
          </a:xfrm>
          <a:prstGeom prst="rect">
            <a:avLst/>
          </a:prstGeom>
        </p:spPr>
        <p:txBody>
          <a:bodyPr vert="horz" lIns="91440" tIns="45720" rIns="91440" bIns="45720" rtlCol="0" anchor="b">
            <a:normAutofit/>
          </a:bodyPr>
          <a:lstStyle/>
          <a:p>
            <a:pPr>
              <a:spcBef>
                <a:spcPct val="0"/>
              </a:spcBef>
              <a:spcAft>
                <a:spcPts val="600"/>
              </a:spcAft>
            </a:pPr>
            <a:r>
              <a:rPr lang="en-US" sz="4000" cap="all" dirty="0">
                <a:solidFill>
                  <a:srgbClr val="FFFFFF"/>
                </a:solidFill>
                <a:latin typeface="+mj-lt"/>
                <a:ea typeface="+mj-ea"/>
                <a:cs typeface="+mj-cs"/>
              </a:rPr>
              <a:t>MY</a:t>
            </a:r>
          </a:p>
          <a:p>
            <a:pPr>
              <a:spcBef>
                <a:spcPct val="0"/>
              </a:spcBef>
              <a:spcAft>
                <a:spcPts val="600"/>
              </a:spcAft>
            </a:pPr>
            <a:r>
              <a:rPr lang="en-US" sz="4000" cap="all" dirty="0">
                <a:solidFill>
                  <a:srgbClr val="FFFFFF"/>
                </a:solidFill>
                <a:latin typeface="+mj-lt"/>
                <a:ea typeface="+mj-ea"/>
                <a:cs typeface="+mj-cs"/>
              </a:rPr>
              <a:t>CHALLENGING BEHAVIOUR</a:t>
            </a:r>
          </a:p>
        </p:txBody>
      </p:sp>
      <p:grpSp>
        <p:nvGrpSpPr>
          <p:cNvPr id="23" name="Group 22">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Slide Number Placeholder 2">
            <a:extLst>
              <a:ext uri="{FF2B5EF4-FFF2-40B4-BE49-F238E27FC236}">
                <a16:creationId xmlns:a16="http://schemas.microsoft.com/office/drawing/2014/main" id="{16822D51-B6EB-402C-9356-88142AC40B5B}"/>
              </a:ext>
            </a:extLst>
          </p:cNvPr>
          <p:cNvSpPr>
            <a:spLocks noGrp="1"/>
          </p:cNvSpPr>
          <p:nvPr>
            <p:ph type="sldNum" sz="quarter" idx="12"/>
          </p:nvPr>
        </p:nvSpPr>
        <p:spPr/>
        <p:txBody>
          <a:bodyPr/>
          <a:lstStyle/>
          <a:p>
            <a:fld id="{D57F1E4F-1CFF-5643-939E-217C01CDF565}" type="slidenum">
              <a:rPr lang="en-US" sz="1400" smtClean="0"/>
              <a:pPr/>
              <a:t>8</a:t>
            </a:fld>
            <a:endParaRPr lang="en-US" sz="1400" dirty="0"/>
          </a:p>
        </p:txBody>
      </p:sp>
    </p:spTree>
    <p:extLst>
      <p:ext uri="{BB962C8B-B14F-4D97-AF65-F5344CB8AC3E}">
        <p14:creationId xmlns:p14="http://schemas.microsoft.com/office/powerpoint/2010/main" val="358353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3AAE3812-1B93-4D1B-B6A0-09C87071561E}"/>
              </a:ext>
            </a:extLst>
          </p:cNvPr>
          <p:cNvPicPr>
            <a:picLocks noChangeAspect="1"/>
          </p:cNvPicPr>
          <p:nvPr/>
        </p:nvPicPr>
        <p:blipFill>
          <a:blip r:embed="rId2"/>
          <a:stretch>
            <a:fillRect/>
          </a:stretch>
        </p:blipFill>
        <p:spPr>
          <a:xfrm flipH="1">
            <a:off x="7787657" y="704841"/>
            <a:ext cx="4099543" cy="6153159"/>
          </a:xfrm>
          <a:prstGeom prst="rect">
            <a:avLst/>
          </a:prstGeom>
        </p:spPr>
      </p:pic>
      <p:sp>
        <p:nvSpPr>
          <p:cNvPr id="2" name="Rectangle 1">
            <a:extLst>
              <a:ext uri="{FF2B5EF4-FFF2-40B4-BE49-F238E27FC236}">
                <a16:creationId xmlns:a16="http://schemas.microsoft.com/office/drawing/2014/main" id="{06F2EBB3-C6EF-4837-8A99-19E03183A613}"/>
              </a:ext>
            </a:extLst>
          </p:cNvPr>
          <p:cNvSpPr/>
          <p:nvPr/>
        </p:nvSpPr>
        <p:spPr>
          <a:xfrm>
            <a:off x="2518004" y="1181154"/>
            <a:ext cx="3251531" cy="707886"/>
          </a:xfrm>
          <a:prstGeom prst="rect">
            <a:avLst/>
          </a:prstGeom>
        </p:spPr>
        <p:txBody>
          <a:bodyPr wrap="none">
            <a:spAutoFit/>
          </a:bodyPr>
          <a:lstStyle/>
          <a:p>
            <a:r>
              <a:rPr lang="en-GB" sz="4000" dirty="0">
                <a:solidFill>
                  <a:schemeClr val="accent3">
                    <a:lumMod val="50000"/>
                  </a:schemeClr>
                </a:solidFill>
              </a:rPr>
              <a:t>IMPORTANT! </a:t>
            </a:r>
            <a:endParaRPr lang="en-GB" sz="4000" dirty="0"/>
          </a:p>
        </p:txBody>
      </p:sp>
      <p:sp>
        <p:nvSpPr>
          <p:cNvPr id="5" name="Rectangle 4">
            <a:extLst>
              <a:ext uri="{FF2B5EF4-FFF2-40B4-BE49-F238E27FC236}">
                <a16:creationId xmlns:a16="http://schemas.microsoft.com/office/drawing/2014/main" id="{64A782C4-8210-4620-9A1C-F8633DB33D74}"/>
              </a:ext>
            </a:extLst>
          </p:cNvPr>
          <p:cNvSpPr/>
          <p:nvPr/>
        </p:nvSpPr>
        <p:spPr>
          <a:xfrm>
            <a:off x="1044918" y="1985819"/>
            <a:ext cx="6480313" cy="3970318"/>
          </a:xfrm>
          <a:prstGeom prst="rect">
            <a:avLst/>
          </a:prstGeom>
        </p:spPr>
        <p:txBody>
          <a:bodyPr wrap="square">
            <a:spAutoFit/>
          </a:bodyPr>
          <a:lstStyle/>
          <a:p>
            <a:r>
              <a:rPr lang="en-GB" sz="2800" dirty="0">
                <a:solidFill>
                  <a:schemeClr val="tx1">
                    <a:lumMod val="85000"/>
                    <a:lumOff val="15000"/>
                  </a:schemeClr>
                </a:solidFill>
                <a:latin typeface="Gill Sans MT" panose="020B0502020104020203" pitchFamily="34" charset="0"/>
                <a:cs typeface="Arial" panose="020B0604020202020204" pitchFamily="34" charset="0"/>
              </a:rPr>
              <a:t>Challenging behaviour used to be called ‘problem behaviour’ but it’s important to realise that an individual who displays challenging behaviour is not a ‘problem to be fixed’.  Challenging behaviour is a sign that something isn’t working for the individual, and this may be a need that isn’t being met or an inability to communicate their feelings.</a:t>
            </a:r>
          </a:p>
        </p:txBody>
      </p:sp>
      <p:sp>
        <p:nvSpPr>
          <p:cNvPr id="3" name="Slide Number Placeholder 2">
            <a:extLst>
              <a:ext uri="{FF2B5EF4-FFF2-40B4-BE49-F238E27FC236}">
                <a16:creationId xmlns:a16="http://schemas.microsoft.com/office/drawing/2014/main" id="{D31140FB-DEA3-4863-A224-204CA5885CEB}"/>
              </a:ext>
            </a:extLst>
          </p:cNvPr>
          <p:cNvSpPr>
            <a:spLocks noGrp="1"/>
          </p:cNvSpPr>
          <p:nvPr>
            <p:ph type="sldNum" sz="quarter" idx="12"/>
          </p:nvPr>
        </p:nvSpPr>
        <p:spPr/>
        <p:txBody>
          <a:bodyPr/>
          <a:lstStyle/>
          <a:p>
            <a:fld id="{D57F1E4F-1CFF-5643-939E-217C01CDF565}" type="slidenum">
              <a:rPr lang="en-US" sz="1400" smtClean="0"/>
              <a:pPr/>
              <a:t>9</a:t>
            </a:fld>
            <a:endParaRPr lang="en-US" sz="1400" dirty="0"/>
          </a:p>
        </p:txBody>
      </p:sp>
    </p:spTree>
    <p:extLst>
      <p:ext uri="{BB962C8B-B14F-4D97-AF65-F5344CB8AC3E}">
        <p14:creationId xmlns:p14="http://schemas.microsoft.com/office/powerpoint/2010/main" val="180251979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1046</Words>
  <Application>Microsoft Office PowerPoint</Application>
  <PresentationFormat>Widescreen</PresentationFormat>
  <Paragraphs>131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Wingdings 2</vt:lpstr>
      <vt:lpstr>Dividend</vt:lpstr>
      <vt:lpstr>AN INTRODUCTION TO POSITIVE BEHAVIOUR SUPPORT (pbs) </vt:lpstr>
      <vt:lpstr>GROUND RULES</vt:lpstr>
      <vt:lpstr>contents</vt:lpstr>
      <vt:lpstr>Definition of challenging behaviour</vt:lpstr>
      <vt:lpstr>Definition of challenging behaviour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 CHARTS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POSITIVE BEHAVIOUR SUPPORT (pbs) </dc:title>
  <dc:creator>Paul Battershall</dc:creator>
  <cp:lastModifiedBy>Paul Battershall</cp:lastModifiedBy>
  <cp:revision>1</cp:revision>
  <dcterms:created xsi:type="dcterms:W3CDTF">2020-05-20T08:33:13Z</dcterms:created>
  <dcterms:modified xsi:type="dcterms:W3CDTF">2023-01-31T09:09:16Z</dcterms:modified>
</cp:coreProperties>
</file>