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85" r:id="rId3"/>
    <p:sldId id="273" r:id="rId4"/>
    <p:sldId id="258" r:id="rId5"/>
    <p:sldId id="284" r:id="rId6"/>
    <p:sldId id="288" r:id="rId7"/>
    <p:sldId id="275" r:id="rId8"/>
    <p:sldId id="286" r:id="rId9"/>
    <p:sldId id="287" r:id="rId10"/>
    <p:sldId id="290" r:id="rId11"/>
  </p:sldIdLst>
  <p:sldSz cx="12192000" cy="6858000"/>
  <p:notesSz cx="6718300" cy="985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BA1064-6520-42AA-856F-E5D62237489A}" v="855" dt="2024-04-26T11:56:25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Battershall" userId="41540bfd7e5be601" providerId="LiveId" clId="{694C291F-063C-4852-A27C-133F1EF30A9A}"/>
    <pc:docChg chg="undo custSel mod addSld delSld modSld modNotesMaster">
      <pc:chgData name="Paul Battershall" userId="41540bfd7e5be601" providerId="LiveId" clId="{694C291F-063C-4852-A27C-133F1EF30A9A}" dt="2019-07-25T07:58:44.822" v="84" actId="1076"/>
      <pc:docMkLst>
        <pc:docMk/>
      </pc:docMkLst>
      <pc:sldChg chg="addSp delSp modSp mod setBg modAnim">
        <pc:chgData name="Paul Battershall" userId="41540bfd7e5be601" providerId="LiveId" clId="{694C291F-063C-4852-A27C-133F1EF30A9A}" dt="2019-07-24T08:00:02.232" v="38" actId="207"/>
        <pc:sldMkLst>
          <pc:docMk/>
          <pc:sldMk cId="1578023341" sldId="268"/>
        </pc:sldMkLst>
        <pc:spChg chg="mod">
          <ac:chgData name="Paul Battershall" userId="41540bfd7e5be601" providerId="LiveId" clId="{694C291F-063C-4852-A27C-133F1EF30A9A}" dt="2019-07-24T07:57:39.159" v="35" actId="1076"/>
          <ac:spMkLst>
            <pc:docMk/>
            <pc:sldMk cId="1578023341" sldId="268"/>
            <ac:spMk id="2" creationId="{BCCBE05D-AD93-489A-83DF-27D5941CAB37}"/>
          </ac:spMkLst>
        </pc:spChg>
        <pc:spChg chg="mod">
          <ac:chgData name="Paul Battershall" userId="41540bfd7e5be601" providerId="LiveId" clId="{694C291F-063C-4852-A27C-133F1EF30A9A}" dt="2019-07-24T08:00:02.232" v="38" actId="207"/>
          <ac:spMkLst>
            <pc:docMk/>
            <pc:sldMk cId="1578023341" sldId="268"/>
            <ac:spMk id="3" creationId="{4AD48CBC-F0B1-4211-B2A0-3B91F42AC7E7}"/>
          </ac:spMkLst>
        </pc:spChg>
        <pc:spChg chg="add del">
          <ac:chgData name="Paul Battershall" userId="41540bfd7e5be601" providerId="LiveId" clId="{694C291F-063C-4852-A27C-133F1EF30A9A}" dt="2019-07-24T07:52:36.286" v="10" actId="26606"/>
          <ac:spMkLst>
            <pc:docMk/>
            <pc:sldMk cId="1578023341" sldId="268"/>
            <ac:spMk id="8" creationId="{E9AA9F65-94B8-41A5-A7FF-23D2CFB116BB}"/>
          </ac:spMkLst>
        </pc:spChg>
        <pc:spChg chg="add del">
          <ac:chgData name="Paul Battershall" userId="41540bfd7e5be601" providerId="LiveId" clId="{694C291F-063C-4852-A27C-133F1EF30A9A}" dt="2019-07-24T07:52:36.286" v="10" actId="26606"/>
          <ac:spMkLst>
            <pc:docMk/>
            <pc:sldMk cId="1578023341" sldId="268"/>
            <ac:spMk id="10" creationId="{7E8B0F8E-3F6C-4541-B9C1-774D80A08834}"/>
          </ac:spMkLst>
        </pc:spChg>
        <pc:spChg chg="add del">
          <ac:chgData name="Paul Battershall" userId="41540bfd7e5be601" providerId="LiveId" clId="{694C291F-063C-4852-A27C-133F1EF30A9A}" dt="2019-07-24T07:52:36.286" v="10" actId="26606"/>
          <ac:spMkLst>
            <pc:docMk/>
            <pc:sldMk cId="1578023341" sldId="268"/>
            <ac:spMk id="12" creationId="{7A45F5BC-32D1-41CD-B270-C46F18CA1ACC}"/>
          </ac:spMkLst>
        </pc:spChg>
        <pc:spChg chg="add del">
          <ac:chgData name="Paul Battershall" userId="41540bfd7e5be601" providerId="LiveId" clId="{694C291F-063C-4852-A27C-133F1EF30A9A}" dt="2019-07-24T07:52:36.286" v="10" actId="26606"/>
          <ac:spMkLst>
            <pc:docMk/>
            <pc:sldMk cId="1578023341" sldId="268"/>
            <ac:spMk id="14" creationId="{5BB74D4E-F243-4A10-813D-500A14025392}"/>
          </ac:spMkLst>
        </pc:spChg>
        <pc:spChg chg="add del">
          <ac:chgData name="Paul Battershall" userId="41540bfd7e5be601" providerId="LiveId" clId="{694C291F-063C-4852-A27C-133F1EF30A9A}" dt="2019-07-24T07:52:36.286" v="10" actId="26606"/>
          <ac:spMkLst>
            <pc:docMk/>
            <pc:sldMk cId="1578023341" sldId="268"/>
            <ac:spMk id="16" creationId="{B373F125-DEF3-41D6-9918-AB21A2ACC37A}"/>
          </ac:spMkLst>
        </pc:spChg>
        <pc:spChg chg="add del">
          <ac:chgData name="Paul Battershall" userId="41540bfd7e5be601" providerId="LiveId" clId="{694C291F-063C-4852-A27C-133F1EF30A9A}" dt="2019-07-24T07:52:36.286" v="10" actId="26606"/>
          <ac:spMkLst>
            <pc:docMk/>
            <pc:sldMk cId="1578023341" sldId="268"/>
            <ac:spMk id="18" creationId="{71E9F226-EB6E-48C9-ADDA-636DE4BF4EBE}"/>
          </ac:spMkLst>
        </pc:spChg>
        <pc:spChg chg="add del">
          <ac:chgData name="Paul Battershall" userId="41540bfd7e5be601" providerId="LiveId" clId="{694C291F-063C-4852-A27C-133F1EF30A9A}" dt="2019-07-24T07:52:44.839" v="12" actId="26606"/>
          <ac:spMkLst>
            <pc:docMk/>
            <pc:sldMk cId="1578023341" sldId="268"/>
            <ac:spMk id="20" creationId="{E9AA9F65-94B8-41A5-A7FF-23D2CFB116BB}"/>
          </ac:spMkLst>
        </pc:spChg>
        <pc:spChg chg="add del">
          <ac:chgData name="Paul Battershall" userId="41540bfd7e5be601" providerId="LiveId" clId="{694C291F-063C-4852-A27C-133F1EF30A9A}" dt="2019-07-24T07:52:44.839" v="12" actId="26606"/>
          <ac:spMkLst>
            <pc:docMk/>
            <pc:sldMk cId="1578023341" sldId="268"/>
            <ac:spMk id="21" creationId="{7E8B0F8E-3F6C-4541-B9C1-774D80A08834}"/>
          </ac:spMkLst>
        </pc:spChg>
        <pc:spChg chg="add del">
          <ac:chgData name="Paul Battershall" userId="41540bfd7e5be601" providerId="LiveId" clId="{694C291F-063C-4852-A27C-133F1EF30A9A}" dt="2019-07-24T07:52:44.839" v="12" actId="26606"/>
          <ac:spMkLst>
            <pc:docMk/>
            <pc:sldMk cId="1578023341" sldId="268"/>
            <ac:spMk id="22" creationId="{7A45F5BC-32D1-41CD-B270-C46F18CA1ACC}"/>
          </ac:spMkLst>
        </pc:spChg>
        <pc:spChg chg="add del">
          <ac:chgData name="Paul Battershall" userId="41540bfd7e5be601" providerId="LiveId" clId="{694C291F-063C-4852-A27C-133F1EF30A9A}" dt="2019-07-24T07:52:44.839" v="12" actId="26606"/>
          <ac:spMkLst>
            <pc:docMk/>
            <pc:sldMk cId="1578023341" sldId="268"/>
            <ac:spMk id="23" creationId="{5BB74D4E-F243-4A10-813D-500A14025392}"/>
          </ac:spMkLst>
        </pc:spChg>
        <pc:spChg chg="add del">
          <ac:chgData name="Paul Battershall" userId="41540bfd7e5be601" providerId="LiveId" clId="{694C291F-063C-4852-A27C-133F1EF30A9A}" dt="2019-07-24T07:52:44.839" v="12" actId="26606"/>
          <ac:spMkLst>
            <pc:docMk/>
            <pc:sldMk cId="1578023341" sldId="268"/>
            <ac:spMk id="24" creationId="{B373F125-DEF3-41D6-9918-AB21A2ACC37A}"/>
          </ac:spMkLst>
        </pc:spChg>
        <pc:spChg chg="add del">
          <ac:chgData name="Paul Battershall" userId="41540bfd7e5be601" providerId="LiveId" clId="{694C291F-063C-4852-A27C-133F1EF30A9A}" dt="2019-07-24T07:52:44.839" v="12" actId="26606"/>
          <ac:spMkLst>
            <pc:docMk/>
            <pc:sldMk cId="1578023341" sldId="268"/>
            <ac:spMk id="25" creationId="{71E9F226-EB6E-48C9-ADDA-636DE4BF4EBE}"/>
          </ac:spMkLst>
        </pc:spChg>
      </pc:sldChg>
      <pc:sldChg chg="addSp delSp modSp add mod setBg">
        <pc:chgData name="Paul Battershall" userId="41540bfd7e5be601" providerId="LiveId" clId="{694C291F-063C-4852-A27C-133F1EF30A9A}" dt="2019-07-25T07:58:44.822" v="84" actId="1076"/>
        <pc:sldMkLst>
          <pc:docMk/>
          <pc:sldMk cId="3122283416" sldId="272"/>
        </pc:sldMkLst>
        <pc:spChg chg="add mod">
          <ac:chgData name="Paul Battershall" userId="41540bfd7e5be601" providerId="LiveId" clId="{694C291F-063C-4852-A27C-133F1EF30A9A}" dt="2019-07-25T07:58:44.822" v="84" actId="1076"/>
          <ac:spMkLst>
            <pc:docMk/>
            <pc:sldMk cId="3122283416" sldId="272"/>
            <ac:spMk id="6" creationId="{DA6723AC-1FEA-40A1-8A77-14A11F7B2BBE}"/>
          </ac:spMkLst>
        </pc:spChg>
        <pc:spChg chg="add del">
          <ac:chgData name="Paul Battershall" userId="41540bfd7e5be601" providerId="LiveId" clId="{694C291F-063C-4852-A27C-133F1EF30A9A}" dt="2019-07-25T07:56:29.973" v="50" actId="26606"/>
          <ac:spMkLst>
            <pc:docMk/>
            <pc:sldMk cId="3122283416" sldId="272"/>
            <ac:spMk id="8" creationId="{8C266B9D-DC87-430A-8D3A-2E83639A1768}"/>
          </ac:spMkLst>
        </pc:spChg>
        <pc:spChg chg="add del">
          <ac:chgData name="Paul Battershall" userId="41540bfd7e5be601" providerId="LiveId" clId="{694C291F-063C-4852-A27C-133F1EF30A9A}" dt="2019-07-25T07:56:29.973" v="50" actId="26606"/>
          <ac:spMkLst>
            <pc:docMk/>
            <pc:sldMk cId="3122283416" sldId="272"/>
            <ac:spMk id="10" creationId="{69282F36-261B-49B3-8CA9-FB857C475A0E}"/>
          </ac:spMkLst>
        </pc:spChg>
        <pc:spChg chg="add del">
          <ac:chgData name="Paul Battershall" userId="41540bfd7e5be601" providerId="LiveId" clId="{694C291F-063C-4852-A27C-133F1EF30A9A}" dt="2019-07-25T07:56:29.973" v="50" actId="26606"/>
          <ac:spMkLst>
            <pc:docMk/>
            <pc:sldMk cId="3122283416" sldId="272"/>
            <ac:spMk id="12" creationId="{B87215C3-3B83-4BE7-9213-26E084BD6158}"/>
          </ac:spMkLst>
        </pc:spChg>
        <pc:spChg chg="add del">
          <ac:chgData name="Paul Battershall" userId="41540bfd7e5be601" providerId="LiveId" clId="{694C291F-063C-4852-A27C-133F1EF30A9A}" dt="2019-07-25T07:56:29.973" v="50" actId="26606"/>
          <ac:spMkLst>
            <pc:docMk/>
            <pc:sldMk cId="3122283416" sldId="272"/>
            <ac:spMk id="14" creationId="{13A105D4-2907-419E-8223-4C266BA1E5FB}"/>
          </ac:spMkLst>
        </pc:spChg>
        <pc:spChg chg="add del">
          <ac:chgData name="Paul Battershall" userId="41540bfd7e5be601" providerId="LiveId" clId="{694C291F-063C-4852-A27C-133F1EF30A9A}" dt="2019-07-25T07:56:29.973" v="50" actId="26606"/>
          <ac:spMkLst>
            <pc:docMk/>
            <pc:sldMk cId="3122283416" sldId="272"/>
            <ac:spMk id="16" creationId="{1EEE7F17-8E08-4C69-8E22-661908E6DF72}"/>
          </ac:spMkLst>
        </pc:spChg>
        <pc:spChg chg="add del">
          <ac:chgData name="Paul Battershall" userId="41540bfd7e5be601" providerId="LiveId" clId="{694C291F-063C-4852-A27C-133F1EF30A9A}" dt="2019-07-25T07:57:02.133" v="53" actId="26606"/>
          <ac:spMkLst>
            <pc:docMk/>
            <pc:sldMk cId="3122283416" sldId="272"/>
            <ac:spMk id="21" creationId="{8C266B9D-DC87-430A-8D3A-2E83639A1768}"/>
          </ac:spMkLst>
        </pc:spChg>
        <pc:spChg chg="add del">
          <ac:chgData name="Paul Battershall" userId="41540bfd7e5be601" providerId="LiveId" clId="{694C291F-063C-4852-A27C-133F1EF30A9A}" dt="2019-07-25T07:57:02.133" v="53" actId="26606"/>
          <ac:spMkLst>
            <pc:docMk/>
            <pc:sldMk cId="3122283416" sldId="272"/>
            <ac:spMk id="23" creationId="{69282F36-261B-49B3-8CA9-FB857C475A0E}"/>
          </ac:spMkLst>
        </pc:spChg>
        <pc:spChg chg="add del">
          <ac:chgData name="Paul Battershall" userId="41540bfd7e5be601" providerId="LiveId" clId="{694C291F-063C-4852-A27C-133F1EF30A9A}" dt="2019-07-25T07:57:02.133" v="53" actId="26606"/>
          <ac:spMkLst>
            <pc:docMk/>
            <pc:sldMk cId="3122283416" sldId="272"/>
            <ac:spMk id="25" creationId="{B87215C3-3B83-4BE7-9213-26E084BD6158}"/>
          </ac:spMkLst>
        </pc:spChg>
        <pc:spChg chg="add del">
          <ac:chgData name="Paul Battershall" userId="41540bfd7e5be601" providerId="LiveId" clId="{694C291F-063C-4852-A27C-133F1EF30A9A}" dt="2019-07-25T07:57:02.133" v="53" actId="26606"/>
          <ac:spMkLst>
            <pc:docMk/>
            <pc:sldMk cId="3122283416" sldId="272"/>
            <ac:spMk id="27" creationId="{13A105D4-2907-419E-8223-4C266BA1E5FB}"/>
          </ac:spMkLst>
        </pc:spChg>
        <pc:spChg chg="add del">
          <ac:chgData name="Paul Battershall" userId="41540bfd7e5be601" providerId="LiveId" clId="{694C291F-063C-4852-A27C-133F1EF30A9A}" dt="2019-07-25T07:57:02.133" v="53" actId="26606"/>
          <ac:spMkLst>
            <pc:docMk/>
            <pc:sldMk cId="3122283416" sldId="272"/>
            <ac:spMk id="29" creationId="{1EEE7F17-8E08-4C69-8E22-661908E6DF72}"/>
          </ac:spMkLst>
        </pc:spChg>
        <pc:spChg chg="add">
          <ac:chgData name="Paul Battershall" userId="41540bfd7e5be601" providerId="LiveId" clId="{694C291F-063C-4852-A27C-133F1EF30A9A}" dt="2019-07-25T07:57:02.133" v="53" actId="26606"/>
          <ac:spMkLst>
            <pc:docMk/>
            <pc:sldMk cId="3122283416" sldId="272"/>
            <ac:spMk id="34" creationId="{00C418F9-B1A3-4097-9C97-E1C9F3149701}"/>
          </ac:spMkLst>
        </pc:spChg>
        <pc:spChg chg="add">
          <ac:chgData name="Paul Battershall" userId="41540bfd7e5be601" providerId="LiveId" clId="{694C291F-063C-4852-A27C-133F1EF30A9A}" dt="2019-07-25T07:57:02.133" v="53" actId="26606"/>
          <ac:spMkLst>
            <pc:docMk/>
            <pc:sldMk cId="3122283416" sldId="272"/>
            <ac:spMk id="36" creationId="{6B5E8ED2-C3EC-40AD-BDB9-27E589B52DAA}"/>
          </ac:spMkLst>
        </pc:spChg>
        <pc:picChg chg="add del mod">
          <ac:chgData name="Paul Battershall" userId="41540bfd7e5be601" providerId="LiveId" clId="{694C291F-063C-4852-A27C-133F1EF30A9A}" dt="2019-07-25T07:53:17.930" v="44" actId="478"/>
          <ac:picMkLst>
            <pc:docMk/>
            <pc:sldMk cId="3122283416" sldId="272"/>
            <ac:picMk id="3" creationId="{DD41EFC4-D118-48A3-A8A3-656FC9F61C0D}"/>
          </ac:picMkLst>
        </pc:picChg>
        <pc:picChg chg="add mod">
          <ac:chgData name="Paul Battershall" userId="41540bfd7e5be601" providerId="LiveId" clId="{694C291F-063C-4852-A27C-133F1EF30A9A}" dt="2019-07-25T07:57:02.133" v="53" actId="26606"/>
          <ac:picMkLst>
            <pc:docMk/>
            <pc:sldMk cId="3122283416" sldId="272"/>
            <ac:picMk id="5" creationId="{D038DDBF-5DD0-49F5-874B-37E680B170C9}"/>
          </ac:picMkLst>
        </pc:picChg>
      </pc:sldChg>
      <pc:sldChg chg="del">
        <pc:chgData name="Paul Battershall" userId="41540bfd7e5be601" providerId="LiveId" clId="{694C291F-063C-4852-A27C-133F1EF30A9A}" dt="2019-07-24T07:55:35.028" v="34" actId="2696"/>
        <pc:sldMkLst>
          <pc:docMk/>
          <pc:sldMk cId="1277449671" sldId="273"/>
        </pc:sldMkLst>
      </pc:sldChg>
    </pc:docChg>
  </pc:docChgLst>
  <pc:docChgLst>
    <pc:chgData name="Paul Battershall" userId="41540bfd7e5be601" providerId="LiveId" clId="{2E76C9D7-B223-488D-AA34-73CC4CB6EF8F}"/>
    <pc:docChg chg="custSel mod addSld modSld">
      <pc:chgData name="Paul Battershall" userId="41540bfd7e5be601" providerId="LiveId" clId="{2E76C9D7-B223-488D-AA34-73CC4CB6EF8F}" dt="2020-05-20T09:02:14.365" v="177" actId="20577"/>
      <pc:docMkLst>
        <pc:docMk/>
      </pc:docMkLst>
      <pc:sldChg chg="modSp mod">
        <pc:chgData name="Paul Battershall" userId="41540bfd7e5be601" providerId="LiveId" clId="{2E76C9D7-B223-488D-AA34-73CC4CB6EF8F}" dt="2020-05-20T08:34:37.112" v="102" actId="6549"/>
        <pc:sldMkLst>
          <pc:docMk/>
          <pc:sldMk cId="2154041824" sldId="256"/>
        </pc:sldMkLst>
        <pc:spChg chg="mod">
          <ac:chgData name="Paul Battershall" userId="41540bfd7e5be601" providerId="LiveId" clId="{2E76C9D7-B223-488D-AA34-73CC4CB6EF8F}" dt="2020-05-20T08:34:37.112" v="102" actId="6549"/>
          <ac:spMkLst>
            <pc:docMk/>
            <pc:sldMk cId="2154041824" sldId="256"/>
            <ac:spMk id="3" creationId="{A94C03B1-BD38-4E5F-8B14-B087C05447D3}"/>
          </ac:spMkLst>
        </pc:spChg>
      </pc:sldChg>
      <pc:sldChg chg="modSp mod">
        <pc:chgData name="Paul Battershall" userId="41540bfd7e5be601" providerId="LiveId" clId="{2E76C9D7-B223-488D-AA34-73CC4CB6EF8F}" dt="2020-05-20T08:52:17.090" v="174" actId="207"/>
        <pc:sldMkLst>
          <pc:docMk/>
          <pc:sldMk cId="1161491564" sldId="264"/>
        </pc:sldMkLst>
        <pc:spChg chg="mod">
          <ac:chgData name="Paul Battershall" userId="41540bfd7e5be601" providerId="LiveId" clId="{2E76C9D7-B223-488D-AA34-73CC4CB6EF8F}" dt="2020-05-20T08:52:17.090" v="174" actId="207"/>
          <ac:spMkLst>
            <pc:docMk/>
            <pc:sldMk cId="1161491564" sldId="264"/>
            <ac:spMk id="4" creationId="{CFC48A22-A705-4D68-9919-00F0DDB50648}"/>
          </ac:spMkLst>
        </pc:spChg>
      </pc:sldChg>
      <pc:sldChg chg="addSp modSp mod setBg">
        <pc:chgData name="Paul Battershall" userId="41540bfd7e5be601" providerId="LiveId" clId="{2E76C9D7-B223-488D-AA34-73CC4CB6EF8F}" dt="2020-05-20T08:33:13.428" v="101" actId="26606"/>
        <pc:sldMkLst>
          <pc:docMk/>
          <pc:sldMk cId="4201672862" sldId="267"/>
        </pc:sldMkLst>
        <pc:spChg chg="mo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4" creationId="{FE387C8D-686A-47EA-A033-E391819C63B8}"/>
          </ac:spMkLst>
        </pc:spChg>
        <pc:spChg chg="ad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9" creationId="{2928117C-9446-4E7F-AE62-95E0F6DB5B27}"/>
          </ac:spMkLst>
        </pc:spChg>
        <pc:spChg chg="ad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11" creationId="{84D30AFB-4D71-48B0-AA00-28EE92363A5F}"/>
          </ac:spMkLst>
        </pc:spChg>
        <pc:spChg chg="ad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13" creationId="{96A0B76F-8010-4C62-B4B6-C5FC438C059E}"/>
          </ac:spMkLst>
        </pc:spChg>
        <pc:spChg chg="ad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15" creationId="{9FC936C0-4624-438D-BDD0-6B296BD6409D}"/>
          </ac:spMkLst>
        </pc:spChg>
        <pc:spChg chg="ad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17" creationId="{C1FA8F66-3B85-411D-A2A6-A50DF3026D9A}"/>
          </ac:spMkLst>
        </pc:spChg>
        <pc:spChg chg="ad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19" creationId="{D695E25C-06E7-4082-BE92-B571B616BC5A}"/>
          </ac:spMkLst>
        </pc:spChg>
        <pc:spChg chg="ad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21" creationId="{9257916F-271C-4D56-AEDE-0309D1746F14}"/>
          </ac:spMkLst>
        </pc:spChg>
        <pc:spChg chg="ad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23" creationId="{EC75C176-BB0F-4087-B339-FC37356C0B34}"/>
          </ac:spMkLst>
        </pc:spChg>
        <pc:spChg chg="add">
          <ac:chgData name="Paul Battershall" userId="41540bfd7e5be601" providerId="LiveId" clId="{2E76C9D7-B223-488D-AA34-73CC4CB6EF8F}" dt="2020-05-20T08:33:13.428" v="101" actId="26606"/>
          <ac:spMkLst>
            <pc:docMk/>
            <pc:sldMk cId="4201672862" sldId="267"/>
            <ac:spMk id="25" creationId="{E64BD7DF-F4BB-427F-B4F6-6DC83A59AA0F}"/>
          </ac:spMkLst>
        </pc:spChg>
        <pc:picChg chg="mod">
          <ac:chgData name="Paul Battershall" userId="41540bfd7e5be601" providerId="LiveId" clId="{2E76C9D7-B223-488D-AA34-73CC4CB6EF8F}" dt="2020-05-20T08:33:13.428" v="101" actId="26606"/>
          <ac:picMkLst>
            <pc:docMk/>
            <pc:sldMk cId="4201672862" sldId="267"/>
            <ac:picMk id="3" creationId="{9C921BE0-6817-4967-8EA2-9942BC95E732}"/>
          </ac:picMkLst>
        </pc:picChg>
      </pc:sldChg>
      <pc:sldChg chg="modAnim">
        <pc:chgData name="Paul Battershall" userId="41540bfd7e5be601" providerId="LiveId" clId="{2E76C9D7-B223-488D-AA34-73CC4CB6EF8F}" dt="2020-05-20T08:45:24.722" v="109"/>
        <pc:sldMkLst>
          <pc:docMk/>
          <pc:sldMk cId="1578023341" sldId="268"/>
        </pc:sldMkLst>
      </pc:sldChg>
      <pc:sldChg chg="modSp mod">
        <pc:chgData name="Paul Battershall" userId="41540bfd7e5be601" providerId="LiveId" clId="{2E76C9D7-B223-488D-AA34-73CC4CB6EF8F}" dt="2020-05-20T09:02:14.365" v="177" actId="20577"/>
        <pc:sldMkLst>
          <pc:docMk/>
          <pc:sldMk cId="2600958944" sldId="271"/>
        </pc:sldMkLst>
        <pc:spChg chg="mod">
          <ac:chgData name="Paul Battershall" userId="41540bfd7e5be601" providerId="LiveId" clId="{2E76C9D7-B223-488D-AA34-73CC4CB6EF8F}" dt="2020-05-20T09:02:14.365" v="177" actId="20577"/>
          <ac:spMkLst>
            <pc:docMk/>
            <pc:sldMk cId="2600958944" sldId="271"/>
            <ac:spMk id="3" creationId="{C5CECDFC-A237-4E0D-9037-BD7D6AB7C433}"/>
          </ac:spMkLst>
        </pc:spChg>
      </pc:sldChg>
      <pc:sldChg chg="addSp modSp new mod">
        <pc:chgData name="Paul Battershall" userId="41540bfd7e5be601" providerId="LiveId" clId="{2E76C9D7-B223-488D-AA34-73CC4CB6EF8F}" dt="2020-05-20T08:30:17.143" v="99" actId="1076"/>
        <pc:sldMkLst>
          <pc:docMk/>
          <pc:sldMk cId="1802519792" sldId="273"/>
        </pc:sldMkLst>
        <pc:spChg chg="add mod">
          <ac:chgData name="Paul Battershall" userId="41540bfd7e5be601" providerId="LiveId" clId="{2E76C9D7-B223-488D-AA34-73CC4CB6EF8F}" dt="2020-05-20T08:30:14.439" v="98" actId="1076"/>
          <ac:spMkLst>
            <pc:docMk/>
            <pc:sldMk cId="1802519792" sldId="273"/>
            <ac:spMk id="2" creationId="{06F2EBB3-C6EF-4837-8A99-19E03183A613}"/>
          </ac:spMkLst>
        </pc:spChg>
        <pc:spChg chg="add mod">
          <ac:chgData name="Paul Battershall" userId="41540bfd7e5be601" providerId="LiveId" clId="{2E76C9D7-B223-488D-AA34-73CC4CB6EF8F}" dt="2020-05-20T08:30:17.143" v="99" actId="1076"/>
          <ac:spMkLst>
            <pc:docMk/>
            <pc:sldMk cId="1802519792" sldId="273"/>
            <ac:spMk id="5" creationId="{64A782C4-8210-4620-9A1C-F8633DB33D74}"/>
          </ac:spMkLst>
        </pc:spChg>
        <pc:picChg chg="add mod">
          <ac:chgData name="Paul Battershall" userId="41540bfd7e5be601" providerId="LiveId" clId="{2E76C9D7-B223-488D-AA34-73CC4CB6EF8F}" dt="2020-05-20T08:28:22.664" v="91" actId="1076"/>
          <ac:picMkLst>
            <pc:docMk/>
            <pc:sldMk cId="1802519792" sldId="273"/>
            <ac:picMk id="4" creationId="{3AAE3812-1B93-4D1B-B6A0-09C87071561E}"/>
          </ac:picMkLst>
        </pc:picChg>
      </pc:sldChg>
    </pc:docChg>
  </pc:docChgLst>
  <pc:docChgLst>
    <pc:chgData name="Paul Battershall" userId="41540bfd7e5be601" providerId="LiveId" clId="{C7470556-6E42-48BF-B508-8A9A39572722}"/>
    <pc:docChg chg="undo custSel addSld delSld modSld">
      <pc:chgData name="Paul Battershall" userId="41540bfd7e5be601" providerId="LiveId" clId="{C7470556-6E42-48BF-B508-8A9A39572722}" dt="2020-06-22T12:30:26.326" v="2086" actId="1038"/>
      <pc:docMkLst>
        <pc:docMk/>
      </pc:docMkLst>
      <pc:sldChg chg="modSp mod">
        <pc:chgData name="Paul Battershall" userId="41540bfd7e5be601" providerId="LiveId" clId="{C7470556-6E42-48BF-B508-8A9A39572722}" dt="2020-06-18T10:21:40.262" v="234" actId="20577"/>
        <pc:sldMkLst>
          <pc:docMk/>
          <pc:sldMk cId="2154041824" sldId="256"/>
        </pc:sldMkLst>
        <pc:spChg chg="mod">
          <ac:chgData name="Paul Battershall" userId="41540bfd7e5be601" providerId="LiveId" clId="{C7470556-6E42-48BF-B508-8A9A39572722}" dt="2020-06-18T10:21:40.262" v="234" actId="20577"/>
          <ac:spMkLst>
            <pc:docMk/>
            <pc:sldMk cId="2154041824" sldId="256"/>
            <ac:spMk id="3" creationId="{A94C03B1-BD38-4E5F-8B14-B087C05447D3}"/>
          </ac:spMkLst>
        </pc:spChg>
      </pc:sldChg>
      <pc:sldChg chg="modSp mod">
        <pc:chgData name="Paul Battershall" userId="41540bfd7e5be601" providerId="LiveId" clId="{C7470556-6E42-48BF-B508-8A9A39572722}" dt="2020-06-18T10:16:04.332" v="173" actId="20577"/>
        <pc:sldMkLst>
          <pc:docMk/>
          <pc:sldMk cId="2015432779" sldId="257"/>
        </pc:sldMkLst>
        <pc:spChg chg="mod">
          <ac:chgData name="Paul Battershall" userId="41540bfd7e5be601" providerId="LiveId" clId="{C7470556-6E42-48BF-B508-8A9A39572722}" dt="2020-06-18T10:16:04.332" v="173" actId="20577"/>
          <ac:spMkLst>
            <pc:docMk/>
            <pc:sldMk cId="2015432779" sldId="257"/>
            <ac:spMk id="3" creationId="{2B9A88F3-92CA-4581-B7E0-4769C703E14E}"/>
          </ac:spMkLst>
        </pc:spChg>
      </pc:sldChg>
      <pc:sldChg chg="modSp mod">
        <pc:chgData name="Paul Battershall" userId="41540bfd7e5be601" providerId="LiveId" clId="{C7470556-6E42-48BF-B508-8A9A39572722}" dt="2020-06-18T14:25:15.257" v="439" actId="14100"/>
        <pc:sldMkLst>
          <pc:docMk/>
          <pc:sldMk cId="3778154403" sldId="259"/>
        </pc:sldMkLst>
        <pc:picChg chg="mod">
          <ac:chgData name="Paul Battershall" userId="41540bfd7e5be601" providerId="LiveId" clId="{C7470556-6E42-48BF-B508-8A9A39572722}" dt="2020-06-18T14:25:15.257" v="439" actId="14100"/>
          <ac:picMkLst>
            <pc:docMk/>
            <pc:sldMk cId="3778154403" sldId="259"/>
            <ac:picMk id="5" creationId="{B1586BCD-6749-4C03-8601-D31366AB6397}"/>
          </ac:picMkLst>
        </pc:picChg>
      </pc:sldChg>
      <pc:sldChg chg="modSp mod">
        <pc:chgData name="Paul Battershall" userId="41540bfd7e5be601" providerId="LiveId" clId="{C7470556-6E42-48BF-B508-8A9A39572722}" dt="2020-06-19T09:46:35.877" v="1006" actId="1035"/>
        <pc:sldMkLst>
          <pc:docMk/>
          <pc:sldMk cId="3910238171" sldId="263"/>
        </pc:sldMkLst>
        <pc:spChg chg="mod">
          <ac:chgData name="Paul Battershall" userId="41540bfd7e5be601" providerId="LiveId" clId="{C7470556-6E42-48BF-B508-8A9A39572722}" dt="2020-06-19T09:46:35.877" v="1006" actId="1035"/>
          <ac:spMkLst>
            <pc:docMk/>
            <pc:sldMk cId="3910238171" sldId="263"/>
            <ac:spMk id="6" creationId="{EBFDDC1D-40E6-4F52-9194-EF29D20FDF99}"/>
          </ac:spMkLst>
        </pc:spChg>
      </pc:sldChg>
      <pc:sldChg chg="addSp delSp modSp mod delAnim modAnim">
        <pc:chgData name="Paul Battershall" userId="41540bfd7e5be601" providerId="LiveId" clId="{C7470556-6E42-48BF-B508-8A9A39572722}" dt="2020-06-19T07:26:23.188" v="486" actId="20577"/>
        <pc:sldMkLst>
          <pc:docMk/>
          <pc:sldMk cId="1161491564" sldId="264"/>
        </pc:sldMkLst>
        <pc:spChg chg="mod">
          <ac:chgData name="Paul Battershall" userId="41540bfd7e5be601" providerId="LiveId" clId="{C7470556-6E42-48BF-B508-8A9A39572722}" dt="2020-06-19T07:26:23.188" v="486" actId="20577"/>
          <ac:spMkLst>
            <pc:docMk/>
            <pc:sldMk cId="1161491564" sldId="264"/>
            <ac:spMk id="4" creationId="{CFC48A22-A705-4D68-9919-00F0DDB50648}"/>
          </ac:spMkLst>
        </pc:spChg>
        <pc:spChg chg="del mod">
          <ac:chgData name="Paul Battershall" userId="41540bfd7e5be601" providerId="LiveId" clId="{C7470556-6E42-48BF-B508-8A9A39572722}" dt="2020-06-18T10:03:09.399" v="2" actId="478"/>
          <ac:spMkLst>
            <pc:docMk/>
            <pc:sldMk cId="1161491564" sldId="264"/>
            <ac:spMk id="5" creationId="{CC6B68F6-279F-4963-92BD-C86519632631}"/>
          </ac:spMkLst>
        </pc:spChg>
        <pc:picChg chg="mod ord">
          <ac:chgData name="Paul Battershall" userId="41540bfd7e5be601" providerId="LiveId" clId="{C7470556-6E42-48BF-B508-8A9A39572722}" dt="2020-06-18T14:28:13.362" v="459" actId="1038"/>
          <ac:picMkLst>
            <pc:docMk/>
            <pc:sldMk cId="1161491564" sldId="264"/>
            <ac:picMk id="3" creationId="{93CF148B-38EB-4AEA-8D1A-A9AA61543442}"/>
          </ac:picMkLst>
        </pc:picChg>
        <pc:picChg chg="add mod">
          <ac:chgData name="Paul Battershall" userId="41540bfd7e5be601" providerId="LiveId" clId="{C7470556-6E42-48BF-B508-8A9A39572722}" dt="2020-06-18T14:28:42.301" v="463" actId="1038"/>
          <ac:picMkLst>
            <pc:docMk/>
            <pc:sldMk cId="1161491564" sldId="264"/>
            <ac:picMk id="6" creationId="{1577B0D2-1EB5-47A0-B5B4-8FB14B8171E8}"/>
          </ac:picMkLst>
        </pc:picChg>
      </pc:sldChg>
      <pc:sldChg chg="del">
        <pc:chgData name="Paul Battershall" userId="41540bfd7e5be601" providerId="LiveId" clId="{C7470556-6E42-48BF-B508-8A9A39572722}" dt="2020-06-18T10:11:04.101" v="20" actId="2696"/>
        <pc:sldMkLst>
          <pc:docMk/>
          <pc:sldMk cId="2763806350" sldId="265"/>
        </pc:sldMkLst>
      </pc:sldChg>
      <pc:sldChg chg="del">
        <pc:chgData name="Paul Battershall" userId="41540bfd7e5be601" providerId="LiveId" clId="{C7470556-6E42-48BF-B508-8A9A39572722}" dt="2020-06-18T10:11:07.732" v="21" actId="2696"/>
        <pc:sldMkLst>
          <pc:docMk/>
          <pc:sldMk cId="668471345" sldId="266"/>
        </pc:sldMkLst>
      </pc:sldChg>
      <pc:sldChg chg="modSp mod modAnim">
        <pc:chgData name="Paul Battershall" userId="41540bfd7e5be601" providerId="LiveId" clId="{C7470556-6E42-48BF-B508-8A9A39572722}" dt="2020-06-18T14:27:15.677" v="449" actId="1035"/>
        <pc:sldMkLst>
          <pc:docMk/>
          <pc:sldMk cId="1578023341" sldId="268"/>
        </pc:sldMkLst>
        <pc:spChg chg="mod">
          <ac:chgData name="Paul Battershall" userId="41540bfd7e5be601" providerId="LiveId" clId="{C7470556-6E42-48BF-B508-8A9A39572722}" dt="2020-06-18T13:56:20.114" v="416" actId="20577"/>
          <ac:spMkLst>
            <pc:docMk/>
            <pc:sldMk cId="1578023341" sldId="268"/>
            <ac:spMk id="2" creationId="{BCCBE05D-AD93-489A-83DF-27D5941CAB37}"/>
          </ac:spMkLst>
        </pc:spChg>
        <pc:spChg chg="mod">
          <ac:chgData name="Paul Battershall" userId="41540bfd7e5be601" providerId="LiveId" clId="{C7470556-6E42-48BF-B508-8A9A39572722}" dt="2020-06-18T14:27:15.677" v="449" actId="1035"/>
          <ac:spMkLst>
            <pc:docMk/>
            <pc:sldMk cId="1578023341" sldId="268"/>
            <ac:spMk id="3" creationId="{4AD48CBC-F0B1-4211-B2A0-3B91F42AC7E7}"/>
          </ac:spMkLst>
        </pc:spChg>
      </pc:sldChg>
      <pc:sldChg chg="addSp modSp mod">
        <pc:chgData name="Paul Battershall" userId="41540bfd7e5be601" providerId="LiveId" clId="{C7470556-6E42-48BF-B508-8A9A39572722}" dt="2020-06-22T12:30:26.326" v="2086" actId="1038"/>
        <pc:sldMkLst>
          <pc:docMk/>
          <pc:sldMk cId="4189681399" sldId="270"/>
        </pc:sldMkLst>
        <pc:spChg chg="mod">
          <ac:chgData name="Paul Battershall" userId="41540bfd7e5be601" providerId="LiveId" clId="{C7470556-6E42-48BF-B508-8A9A39572722}" dt="2020-06-19T12:04:17.906" v="1155" actId="20577"/>
          <ac:spMkLst>
            <pc:docMk/>
            <pc:sldMk cId="4189681399" sldId="270"/>
            <ac:spMk id="2" creationId="{0E7CFD27-195A-4A66-BEE3-CFC374AAAD74}"/>
          </ac:spMkLst>
        </pc:spChg>
        <pc:spChg chg="mod">
          <ac:chgData name="Paul Battershall" userId="41540bfd7e5be601" providerId="LiveId" clId="{C7470556-6E42-48BF-B508-8A9A39572722}" dt="2020-06-22T10:28:41.772" v="2049" actId="14100"/>
          <ac:spMkLst>
            <pc:docMk/>
            <pc:sldMk cId="4189681399" sldId="270"/>
            <ac:spMk id="3" creationId="{846DE178-160F-4A19-B996-404D36666022}"/>
          </ac:spMkLst>
        </pc:spChg>
        <pc:picChg chg="add mod ord">
          <ac:chgData name="Paul Battershall" userId="41540bfd7e5be601" providerId="LiveId" clId="{C7470556-6E42-48BF-B508-8A9A39572722}" dt="2020-06-22T12:30:26.326" v="2086" actId="1038"/>
          <ac:picMkLst>
            <pc:docMk/>
            <pc:sldMk cId="4189681399" sldId="270"/>
            <ac:picMk id="6" creationId="{A73E22F5-3565-4291-8940-37372E721F22}"/>
          </ac:picMkLst>
        </pc:picChg>
      </pc:sldChg>
      <pc:sldChg chg="del">
        <pc:chgData name="Paul Battershall" userId="41540bfd7e5be601" providerId="LiveId" clId="{C7470556-6E42-48BF-B508-8A9A39572722}" dt="2020-06-19T11:09:05.475" v="1102" actId="2696"/>
        <pc:sldMkLst>
          <pc:docMk/>
          <pc:sldMk cId="2600958944" sldId="271"/>
        </pc:sldMkLst>
      </pc:sldChg>
      <pc:sldChg chg="modSp mod">
        <pc:chgData name="Paul Battershall" userId="41540bfd7e5be601" providerId="LiveId" clId="{C7470556-6E42-48BF-B508-8A9A39572722}" dt="2020-06-18T14:33:41.289" v="480" actId="14100"/>
        <pc:sldMkLst>
          <pc:docMk/>
          <pc:sldMk cId="1802519792" sldId="273"/>
        </pc:sldMkLst>
        <pc:spChg chg="mod">
          <ac:chgData name="Paul Battershall" userId="41540bfd7e5be601" providerId="LiveId" clId="{C7470556-6E42-48BF-B508-8A9A39572722}" dt="2020-06-18T14:32:51.457" v="467" actId="1076"/>
          <ac:spMkLst>
            <pc:docMk/>
            <pc:sldMk cId="1802519792" sldId="273"/>
            <ac:spMk id="2" creationId="{06F2EBB3-C6EF-4837-8A99-19E03183A613}"/>
          </ac:spMkLst>
        </pc:spChg>
        <pc:spChg chg="mod">
          <ac:chgData name="Paul Battershall" userId="41540bfd7e5be601" providerId="LiveId" clId="{C7470556-6E42-48BF-B508-8A9A39572722}" dt="2020-06-18T14:32:45.593" v="466" actId="1076"/>
          <ac:spMkLst>
            <pc:docMk/>
            <pc:sldMk cId="1802519792" sldId="273"/>
            <ac:spMk id="5" creationId="{64A782C4-8210-4620-9A1C-F8633DB33D74}"/>
          </ac:spMkLst>
        </pc:spChg>
        <pc:picChg chg="mod ord">
          <ac:chgData name="Paul Battershall" userId="41540bfd7e5be601" providerId="LiveId" clId="{C7470556-6E42-48BF-B508-8A9A39572722}" dt="2020-06-18T14:33:41.289" v="480" actId="14100"/>
          <ac:picMkLst>
            <pc:docMk/>
            <pc:sldMk cId="1802519792" sldId="273"/>
            <ac:picMk id="4" creationId="{3AAE3812-1B93-4D1B-B6A0-09C87071561E}"/>
          </ac:picMkLst>
        </pc:picChg>
      </pc:sldChg>
      <pc:sldChg chg="modSp add del mod">
        <pc:chgData name="Paul Battershall" userId="41540bfd7e5be601" providerId="LiveId" clId="{C7470556-6E42-48BF-B508-8A9A39572722}" dt="2020-06-18T13:26:26.905" v="410" actId="2696"/>
        <pc:sldMkLst>
          <pc:docMk/>
          <pc:sldMk cId="831780776" sldId="274"/>
        </pc:sldMkLst>
        <pc:spChg chg="mod">
          <ac:chgData name="Paul Battershall" userId="41540bfd7e5be601" providerId="LiveId" clId="{C7470556-6E42-48BF-B508-8A9A39572722}" dt="2020-06-18T13:24:50.474" v="403" actId="1076"/>
          <ac:spMkLst>
            <pc:docMk/>
            <pc:sldMk cId="831780776" sldId="274"/>
            <ac:spMk id="6" creationId="{EBFDDC1D-40E6-4F52-9194-EF29D20FDF99}"/>
          </ac:spMkLst>
        </pc:spChg>
        <pc:picChg chg="mod">
          <ac:chgData name="Paul Battershall" userId="41540bfd7e5be601" providerId="LiveId" clId="{C7470556-6E42-48BF-B508-8A9A39572722}" dt="2020-06-18T13:25:06.811" v="404" actId="1076"/>
          <ac:picMkLst>
            <pc:docMk/>
            <pc:sldMk cId="831780776" sldId="274"/>
            <ac:picMk id="5" creationId="{D26DE995-B7F8-4870-9DBF-715F3F8F65D0}"/>
          </ac:picMkLst>
        </pc:picChg>
      </pc:sldChg>
      <pc:sldChg chg="modSp add mod">
        <pc:chgData name="Paul Battershall" userId="41540bfd7e5be601" providerId="LiveId" clId="{C7470556-6E42-48BF-B508-8A9A39572722}" dt="2020-06-19T09:54:32.821" v="1078" actId="1076"/>
        <pc:sldMkLst>
          <pc:docMk/>
          <pc:sldMk cId="3064013640" sldId="275"/>
        </pc:sldMkLst>
        <pc:spChg chg="mod">
          <ac:chgData name="Paul Battershall" userId="41540bfd7e5be601" providerId="LiveId" clId="{C7470556-6E42-48BF-B508-8A9A39572722}" dt="2020-06-19T09:54:32.821" v="1078" actId="1076"/>
          <ac:spMkLst>
            <pc:docMk/>
            <pc:sldMk cId="3064013640" sldId="275"/>
            <ac:spMk id="6" creationId="{EBFDDC1D-40E6-4F52-9194-EF29D20FDF99}"/>
          </ac:spMkLst>
        </pc:spChg>
        <pc:picChg chg="mod">
          <ac:chgData name="Paul Battershall" userId="41540bfd7e5be601" providerId="LiveId" clId="{C7470556-6E42-48BF-B508-8A9A39572722}" dt="2020-06-18T14:23:52.402" v="422" actId="1076"/>
          <ac:picMkLst>
            <pc:docMk/>
            <pc:sldMk cId="3064013640" sldId="275"/>
            <ac:picMk id="5" creationId="{D26DE995-B7F8-4870-9DBF-715F3F8F65D0}"/>
          </ac:picMkLst>
        </pc:picChg>
      </pc:sldChg>
      <pc:sldChg chg="addSp delSp modSp new mod">
        <pc:chgData name="Paul Battershall" userId="41540bfd7e5be601" providerId="LiveId" clId="{C7470556-6E42-48BF-B508-8A9A39572722}" dt="2020-06-19T08:03:52.854" v="673" actId="167"/>
        <pc:sldMkLst>
          <pc:docMk/>
          <pc:sldMk cId="2835507419" sldId="276"/>
        </pc:sldMkLst>
        <pc:spChg chg="add del mod">
          <ac:chgData name="Paul Battershall" userId="41540bfd7e5be601" providerId="LiveId" clId="{C7470556-6E42-48BF-B508-8A9A39572722}" dt="2020-06-19T07:48:39.204" v="491"/>
          <ac:spMkLst>
            <pc:docMk/>
            <pc:sldMk cId="2835507419" sldId="276"/>
            <ac:spMk id="3" creationId="{0FE764AB-DE93-4361-B053-4FA342D627C6}"/>
          </ac:spMkLst>
        </pc:spChg>
        <pc:spChg chg="add mod">
          <ac:chgData name="Paul Battershall" userId="41540bfd7e5be601" providerId="LiveId" clId="{C7470556-6E42-48BF-B508-8A9A39572722}" dt="2020-06-19T07:57:04.546" v="596" actId="1035"/>
          <ac:spMkLst>
            <pc:docMk/>
            <pc:sldMk cId="2835507419" sldId="276"/>
            <ac:spMk id="4" creationId="{CEDBCFF7-593D-47B0-80A9-BCB101B2C152}"/>
          </ac:spMkLst>
        </pc:spChg>
        <pc:spChg chg="add mod">
          <ac:chgData name="Paul Battershall" userId="41540bfd7e5be601" providerId="LiveId" clId="{C7470556-6E42-48BF-B508-8A9A39572722}" dt="2020-06-19T08:01:46.426" v="672" actId="1036"/>
          <ac:spMkLst>
            <pc:docMk/>
            <pc:sldMk cId="2835507419" sldId="276"/>
            <ac:spMk id="7" creationId="{DCF18578-3D76-47C7-918E-4E60EF9241F8}"/>
          </ac:spMkLst>
        </pc:spChg>
        <pc:spChg chg="add mod">
          <ac:chgData name="Paul Battershall" userId="41540bfd7e5be601" providerId="LiveId" clId="{C7470556-6E42-48BF-B508-8A9A39572722}" dt="2020-06-19T08:00:47.391" v="646" actId="20577"/>
          <ac:spMkLst>
            <pc:docMk/>
            <pc:sldMk cId="2835507419" sldId="276"/>
            <ac:spMk id="8" creationId="{3337C099-5DB8-43FB-8192-DC1A6DD5489B}"/>
          </ac:spMkLst>
        </pc:spChg>
        <pc:picChg chg="add mod ord">
          <ac:chgData name="Paul Battershall" userId="41540bfd7e5be601" providerId="LiveId" clId="{C7470556-6E42-48BF-B508-8A9A39572722}" dt="2020-06-19T08:03:52.854" v="673" actId="167"/>
          <ac:picMkLst>
            <pc:docMk/>
            <pc:sldMk cId="2835507419" sldId="276"/>
            <ac:picMk id="6" creationId="{67BD31CD-D350-4DC3-8589-BACBEB1A84E1}"/>
          </ac:picMkLst>
        </pc:picChg>
      </pc:sldChg>
      <pc:sldChg chg="modSp add mod">
        <pc:chgData name="Paul Battershall" userId="41540bfd7e5be601" providerId="LiveId" clId="{C7470556-6E42-48BF-B508-8A9A39572722}" dt="2020-06-19T08:19:57.593" v="750" actId="113"/>
        <pc:sldMkLst>
          <pc:docMk/>
          <pc:sldMk cId="3823375150" sldId="277"/>
        </pc:sldMkLst>
        <pc:spChg chg="mod">
          <ac:chgData name="Paul Battershall" userId="41540bfd7e5be601" providerId="LiveId" clId="{C7470556-6E42-48BF-B508-8A9A39572722}" dt="2020-06-19T08:13:11.099" v="712" actId="207"/>
          <ac:spMkLst>
            <pc:docMk/>
            <pc:sldMk cId="3823375150" sldId="277"/>
            <ac:spMk id="4" creationId="{CEDBCFF7-593D-47B0-80A9-BCB101B2C152}"/>
          </ac:spMkLst>
        </pc:spChg>
        <pc:spChg chg="mod">
          <ac:chgData name="Paul Battershall" userId="41540bfd7e5be601" providerId="LiveId" clId="{C7470556-6E42-48BF-B508-8A9A39572722}" dt="2020-06-19T08:19:49.695" v="748" actId="207"/>
          <ac:spMkLst>
            <pc:docMk/>
            <pc:sldMk cId="3823375150" sldId="277"/>
            <ac:spMk id="7" creationId="{DCF18578-3D76-47C7-918E-4E60EF9241F8}"/>
          </ac:spMkLst>
        </pc:spChg>
        <pc:spChg chg="mod">
          <ac:chgData name="Paul Battershall" userId="41540bfd7e5be601" providerId="LiveId" clId="{C7470556-6E42-48BF-B508-8A9A39572722}" dt="2020-06-19T08:19:57.593" v="750" actId="113"/>
          <ac:spMkLst>
            <pc:docMk/>
            <pc:sldMk cId="3823375150" sldId="277"/>
            <ac:spMk id="8" creationId="{3337C099-5DB8-43FB-8192-DC1A6DD5489B}"/>
          </ac:spMkLst>
        </pc:spChg>
      </pc:sldChg>
      <pc:sldChg chg="addSp modSp new mod">
        <pc:chgData name="Paul Battershall" userId="41540bfd7e5be601" providerId="LiveId" clId="{C7470556-6E42-48BF-B508-8A9A39572722}" dt="2020-06-19T11:07:23.761" v="1101" actId="20577"/>
        <pc:sldMkLst>
          <pc:docMk/>
          <pc:sldMk cId="2783062543" sldId="278"/>
        </pc:sldMkLst>
        <pc:spChg chg="add mod">
          <ac:chgData name="Paul Battershall" userId="41540bfd7e5be601" providerId="LiveId" clId="{C7470556-6E42-48BF-B508-8A9A39572722}" dt="2020-06-19T11:07:23.761" v="1101" actId="20577"/>
          <ac:spMkLst>
            <pc:docMk/>
            <pc:sldMk cId="2783062543" sldId="278"/>
            <ac:spMk id="3" creationId="{58C0B1C7-1374-4CA3-9A7D-5E9AF02032F4}"/>
          </ac:spMkLst>
        </pc:spChg>
      </pc:sldChg>
      <pc:sldChg chg="addSp modSp new mod">
        <pc:chgData name="Paul Battershall" userId="41540bfd7e5be601" providerId="LiveId" clId="{C7470556-6E42-48BF-B508-8A9A39572722}" dt="2020-06-22T11:48:28.878" v="2068" actId="1035"/>
        <pc:sldMkLst>
          <pc:docMk/>
          <pc:sldMk cId="2597985933" sldId="279"/>
        </pc:sldMkLst>
        <pc:spChg chg="add mod">
          <ac:chgData name="Paul Battershall" userId="41540bfd7e5be601" providerId="LiveId" clId="{C7470556-6E42-48BF-B508-8A9A39572722}" dt="2020-06-22T11:48:24.638" v="2059" actId="255"/>
          <ac:spMkLst>
            <pc:docMk/>
            <pc:sldMk cId="2597985933" sldId="279"/>
            <ac:spMk id="3" creationId="{6397EC25-D787-45E1-9698-2639E32D876E}"/>
          </ac:spMkLst>
        </pc:spChg>
        <pc:spChg chg="add mod">
          <ac:chgData name="Paul Battershall" userId="41540bfd7e5be601" providerId="LiveId" clId="{C7470556-6E42-48BF-B508-8A9A39572722}" dt="2020-06-22T11:48:28.878" v="2068" actId="1035"/>
          <ac:spMkLst>
            <pc:docMk/>
            <pc:sldMk cId="2597985933" sldId="279"/>
            <ac:spMk id="4" creationId="{B818F2C5-C4AA-4A39-837D-76ED7B11F504}"/>
          </ac:spMkLst>
        </pc:spChg>
      </pc:sldChg>
    </pc:docChg>
  </pc:docChgLst>
  <pc:docChgLst>
    <pc:chgData name="Paul Battershall" userId="41540bfd7e5be601" providerId="LiveId" clId="{880668A4-56A9-4898-8DFF-24DC3CFDA464}"/>
    <pc:docChg chg="custSel addSld modSld sldOrd">
      <pc:chgData name="Paul Battershall" userId="41540bfd7e5be601" providerId="LiveId" clId="{880668A4-56A9-4898-8DFF-24DC3CFDA464}" dt="2023-11-16T11:55:11.542" v="1270" actId="20577"/>
      <pc:docMkLst>
        <pc:docMk/>
      </pc:docMkLst>
      <pc:sldChg chg="modSp mod">
        <pc:chgData name="Paul Battershall" userId="41540bfd7e5be601" providerId="LiveId" clId="{880668A4-56A9-4898-8DFF-24DC3CFDA464}" dt="2023-11-15T15:24:57.660" v="580" actId="20577"/>
        <pc:sldMkLst>
          <pc:docMk/>
          <pc:sldMk cId="2015432779" sldId="257"/>
        </pc:sldMkLst>
        <pc:spChg chg="mod">
          <ac:chgData name="Paul Battershall" userId="41540bfd7e5be601" providerId="LiveId" clId="{880668A4-56A9-4898-8DFF-24DC3CFDA464}" dt="2023-11-15T15:24:57.660" v="580" actId="20577"/>
          <ac:spMkLst>
            <pc:docMk/>
            <pc:sldMk cId="2015432779" sldId="257"/>
            <ac:spMk id="3" creationId="{2B9A88F3-92CA-4581-B7E0-4769C703E14E}"/>
          </ac:spMkLst>
        </pc:spChg>
      </pc:sldChg>
      <pc:sldChg chg="modSp mod">
        <pc:chgData name="Paul Battershall" userId="41540bfd7e5be601" providerId="LiveId" clId="{880668A4-56A9-4898-8DFF-24DC3CFDA464}" dt="2023-10-31T13:21:42.616" v="198" actId="20577"/>
        <pc:sldMkLst>
          <pc:docMk/>
          <pc:sldMk cId="3298038785" sldId="258"/>
        </pc:sldMkLst>
        <pc:spChg chg="mod">
          <ac:chgData name="Paul Battershall" userId="41540bfd7e5be601" providerId="LiveId" clId="{880668A4-56A9-4898-8DFF-24DC3CFDA464}" dt="2023-10-31T13:21:42.616" v="198" actId="20577"/>
          <ac:spMkLst>
            <pc:docMk/>
            <pc:sldMk cId="3298038785" sldId="258"/>
            <ac:spMk id="6" creationId="{F9BCACE3-8788-4F13-A975-FB03B7B89695}"/>
          </ac:spMkLst>
        </pc:spChg>
      </pc:sldChg>
      <pc:sldChg chg="modSp mod">
        <pc:chgData name="Paul Battershall" userId="41540bfd7e5be601" providerId="LiveId" clId="{880668A4-56A9-4898-8DFF-24DC3CFDA464}" dt="2023-11-16T11:47:33.238" v="1191" actId="20577"/>
        <pc:sldMkLst>
          <pc:docMk/>
          <pc:sldMk cId="3778154403" sldId="259"/>
        </pc:sldMkLst>
        <pc:spChg chg="mod">
          <ac:chgData name="Paul Battershall" userId="41540bfd7e5be601" providerId="LiveId" clId="{880668A4-56A9-4898-8DFF-24DC3CFDA464}" dt="2023-11-16T11:47:33.238" v="1191" actId="20577"/>
          <ac:spMkLst>
            <pc:docMk/>
            <pc:sldMk cId="3778154403" sldId="259"/>
            <ac:spMk id="2" creationId="{BDE49422-00B3-4212-B452-9632E37A386B}"/>
          </ac:spMkLst>
        </pc:spChg>
      </pc:sldChg>
      <pc:sldChg chg="modSp mod">
        <pc:chgData name="Paul Battershall" userId="41540bfd7e5be601" providerId="LiveId" clId="{880668A4-56A9-4898-8DFF-24DC3CFDA464}" dt="2023-10-31T13:22:44.952" v="266" actId="20577"/>
        <pc:sldMkLst>
          <pc:docMk/>
          <pc:sldMk cId="3583532192" sldId="262"/>
        </pc:sldMkLst>
        <pc:spChg chg="mod">
          <ac:chgData name="Paul Battershall" userId="41540bfd7e5be601" providerId="LiveId" clId="{880668A4-56A9-4898-8DFF-24DC3CFDA464}" dt="2023-10-31T13:22:44.952" v="266" actId="20577"/>
          <ac:spMkLst>
            <pc:docMk/>
            <pc:sldMk cId="3583532192" sldId="262"/>
            <ac:spMk id="2" creationId="{29D18BC9-5974-413B-AD24-FC8015B417D8}"/>
          </ac:spMkLst>
        </pc:spChg>
      </pc:sldChg>
      <pc:sldChg chg="modSp mod">
        <pc:chgData name="Paul Battershall" userId="41540bfd7e5be601" providerId="LiveId" clId="{880668A4-56A9-4898-8DFF-24DC3CFDA464}" dt="2023-10-31T13:24:27.975" v="468" actId="20577"/>
        <pc:sldMkLst>
          <pc:docMk/>
          <pc:sldMk cId="3910238171" sldId="263"/>
        </pc:sldMkLst>
        <pc:spChg chg="mod">
          <ac:chgData name="Paul Battershall" userId="41540bfd7e5be601" providerId="LiveId" clId="{880668A4-56A9-4898-8DFF-24DC3CFDA464}" dt="2023-10-31T13:24:27.975" v="468" actId="20577"/>
          <ac:spMkLst>
            <pc:docMk/>
            <pc:sldMk cId="3910238171" sldId="263"/>
            <ac:spMk id="6" creationId="{EBFDDC1D-40E6-4F52-9194-EF29D20FDF99}"/>
          </ac:spMkLst>
        </pc:spChg>
      </pc:sldChg>
      <pc:sldChg chg="addSp delSp modSp mod">
        <pc:chgData name="Paul Battershall" userId="41540bfd7e5be601" providerId="LiveId" clId="{880668A4-56A9-4898-8DFF-24DC3CFDA464}" dt="2023-11-15T15:29:37.804" v="641" actId="20577"/>
        <pc:sldMkLst>
          <pc:docMk/>
          <pc:sldMk cId="1161491564" sldId="264"/>
        </pc:sldMkLst>
        <pc:spChg chg="mod">
          <ac:chgData name="Paul Battershall" userId="41540bfd7e5be601" providerId="LiveId" clId="{880668A4-56A9-4898-8DFF-24DC3CFDA464}" dt="2023-11-15T15:29:37.804" v="641" actId="20577"/>
          <ac:spMkLst>
            <pc:docMk/>
            <pc:sldMk cId="1161491564" sldId="264"/>
            <ac:spMk id="4" creationId="{CFC48A22-A705-4D68-9919-00F0DDB50648}"/>
          </ac:spMkLst>
        </pc:spChg>
        <pc:spChg chg="del mod">
          <ac:chgData name="Paul Battershall" userId="41540bfd7e5be601" providerId="LiveId" clId="{880668A4-56A9-4898-8DFF-24DC3CFDA464}" dt="2023-11-15T15:28:13.183" v="588" actId="478"/>
          <ac:spMkLst>
            <pc:docMk/>
            <pc:sldMk cId="1161491564" sldId="264"/>
            <ac:spMk id="10" creationId="{0F951041-C33D-471B-95AE-6B9047C54102}"/>
          </ac:spMkLst>
        </pc:spChg>
        <pc:picChg chg="add mod">
          <ac:chgData name="Paul Battershall" userId="41540bfd7e5be601" providerId="LiveId" clId="{880668A4-56A9-4898-8DFF-24DC3CFDA464}" dt="2023-11-15T15:28:28.507" v="593" actId="1035"/>
          <ac:picMkLst>
            <pc:docMk/>
            <pc:sldMk cId="1161491564" sldId="264"/>
            <ac:picMk id="2" creationId="{BF0D9A1B-C0DA-EBC7-931D-C4E59E10D40A}"/>
          </ac:picMkLst>
        </pc:picChg>
      </pc:sldChg>
      <pc:sldChg chg="modSp mod">
        <pc:chgData name="Paul Battershall" userId="41540bfd7e5be601" providerId="LiveId" clId="{880668A4-56A9-4898-8DFF-24DC3CFDA464}" dt="2023-11-15T15:27:09.580" v="584" actId="20577"/>
        <pc:sldMkLst>
          <pc:docMk/>
          <pc:sldMk cId="1578023341" sldId="268"/>
        </pc:sldMkLst>
        <pc:spChg chg="mod">
          <ac:chgData name="Paul Battershall" userId="41540bfd7e5be601" providerId="LiveId" clId="{880668A4-56A9-4898-8DFF-24DC3CFDA464}" dt="2023-11-15T15:27:09.580" v="584" actId="20577"/>
          <ac:spMkLst>
            <pc:docMk/>
            <pc:sldMk cId="1578023341" sldId="268"/>
            <ac:spMk id="2" creationId="{BCCBE05D-AD93-489A-83DF-27D5941CAB37}"/>
          </ac:spMkLst>
        </pc:spChg>
      </pc:sldChg>
      <pc:sldChg chg="modSp mod">
        <pc:chgData name="Paul Battershall" userId="41540bfd7e5be601" providerId="LiveId" clId="{880668A4-56A9-4898-8DFF-24DC3CFDA464}" dt="2023-11-15T15:20:55.772" v="552" actId="20577"/>
        <pc:sldMkLst>
          <pc:docMk/>
          <pc:sldMk cId="571305367" sldId="269"/>
        </pc:sldMkLst>
        <pc:spChg chg="mod">
          <ac:chgData name="Paul Battershall" userId="41540bfd7e5be601" providerId="LiveId" clId="{880668A4-56A9-4898-8DFF-24DC3CFDA464}" dt="2023-11-15T15:20:55.772" v="552" actId="20577"/>
          <ac:spMkLst>
            <pc:docMk/>
            <pc:sldMk cId="571305367" sldId="269"/>
            <ac:spMk id="2" creationId="{024BCC0A-7EBE-4C75-85BB-FA3C9C40D0BD}"/>
          </ac:spMkLst>
        </pc:spChg>
      </pc:sldChg>
      <pc:sldChg chg="modSp mod ord">
        <pc:chgData name="Paul Battershall" userId="41540bfd7e5be601" providerId="LiveId" clId="{880668A4-56A9-4898-8DFF-24DC3CFDA464}" dt="2023-11-16T11:54:48.903" v="1261" actId="20577"/>
        <pc:sldMkLst>
          <pc:docMk/>
          <pc:sldMk cId="1802519792" sldId="273"/>
        </pc:sldMkLst>
        <pc:spChg chg="mod">
          <ac:chgData name="Paul Battershall" userId="41540bfd7e5be601" providerId="LiveId" clId="{880668A4-56A9-4898-8DFF-24DC3CFDA464}" dt="2023-11-16T11:40:46.734" v="1128" actId="20577"/>
          <ac:spMkLst>
            <pc:docMk/>
            <pc:sldMk cId="1802519792" sldId="273"/>
            <ac:spMk id="2" creationId="{06F2EBB3-C6EF-4837-8A99-19E03183A613}"/>
          </ac:spMkLst>
        </pc:spChg>
        <pc:spChg chg="mod">
          <ac:chgData name="Paul Battershall" userId="41540bfd7e5be601" providerId="LiveId" clId="{880668A4-56A9-4898-8DFF-24DC3CFDA464}" dt="2023-11-16T11:54:48.903" v="1261" actId="20577"/>
          <ac:spMkLst>
            <pc:docMk/>
            <pc:sldMk cId="1802519792" sldId="273"/>
            <ac:spMk id="5" creationId="{64A782C4-8210-4620-9A1C-F8633DB33D74}"/>
          </ac:spMkLst>
        </pc:spChg>
      </pc:sldChg>
      <pc:sldChg chg="modSp mod">
        <pc:chgData name="Paul Battershall" userId="41540bfd7e5be601" providerId="LiveId" clId="{880668A4-56A9-4898-8DFF-24DC3CFDA464}" dt="2023-01-30T12:49:11.230" v="6" actId="207"/>
        <pc:sldMkLst>
          <pc:docMk/>
          <pc:sldMk cId="3823375150" sldId="277"/>
        </pc:sldMkLst>
        <pc:spChg chg="mod">
          <ac:chgData name="Paul Battershall" userId="41540bfd7e5be601" providerId="LiveId" clId="{880668A4-56A9-4898-8DFF-24DC3CFDA464}" dt="2023-01-30T12:49:11.230" v="6" actId="207"/>
          <ac:spMkLst>
            <pc:docMk/>
            <pc:sldMk cId="3823375150" sldId="277"/>
            <ac:spMk id="7" creationId="{DCF18578-3D76-47C7-918E-4E60EF9241F8}"/>
          </ac:spMkLst>
        </pc:spChg>
      </pc:sldChg>
      <pc:sldChg chg="add">
        <pc:chgData name="Paul Battershall" userId="41540bfd7e5be601" providerId="LiveId" clId="{880668A4-56A9-4898-8DFF-24DC3CFDA464}" dt="2023-11-15T15:23:42.881" v="553"/>
        <pc:sldMkLst>
          <pc:docMk/>
          <pc:sldMk cId="4090804066" sldId="280"/>
        </pc:sldMkLst>
      </pc:sldChg>
      <pc:sldChg chg="modSp add mod ord">
        <pc:chgData name="Paul Battershall" userId="41540bfd7e5be601" providerId="LiveId" clId="{880668A4-56A9-4898-8DFF-24DC3CFDA464}" dt="2023-11-16T11:55:11.542" v="1270" actId="20577"/>
        <pc:sldMkLst>
          <pc:docMk/>
          <pc:sldMk cId="481239236" sldId="282"/>
        </pc:sldMkLst>
        <pc:spChg chg="mod">
          <ac:chgData name="Paul Battershall" userId="41540bfd7e5be601" providerId="LiveId" clId="{880668A4-56A9-4898-8DFF-24DC3CFDA464}" dt="2023-11-16T11:41:00.990" v="1148" actId="20577"/>
          <ac:spMkLst>
            <pc:docMk/>
            <pc:sldMk cId="481239236" sldId="282"/>
            <ac:spMk id="2" creationId="{06F2EBB3-C6EF-4837-8A99-19E03183A613}"/>
          </ac:spMkLst>
        </pc:spChg>
        <pc:spChg chg="mod">
          <ac:chgData name="Paul Battershall" userId="41540bfd7e5be601" providerId="LiveId" clId="{880668A4-56A9-4898-8DFF-24DC3CFDA464}" dt="2023-11-16T11:55:11.542" v="1270" actId="20577"/>
          <ac:spMkLst>
            <pc:docMk/>
            <pc:sldMk cId="481239236" sldId="282"/>
            <ac:spMk id="5" creationId="{64A782C4-8210-4620-9A1C-F8633DB33D74}"/>
          </ac:spMkLst>
        </pc:spChg>
      </pc:sldChg>
    </pc:docChg>
  </pc:docChgLst>
  <pc:docChgLst>
    <pc:chgData name="Paul Battershall" userId="41540bfd7e5be601" providerId="LiveId" clId="{5ABA1064-6520-42AA-856F-E5D62237489A}"/>
    <pc:docChg chg="undo redo custSel addSld delSld modSld sldOrd">
      <pc:chgData name="Paul Battershall" userId="41540bfd7e5be601" providerId="LiveId" clId="{5ABA1064-6520-42AA-856F-E5D62237489A}" dt="2024-04-26T14:37:25.137" v="4508" actId="478"/>
      <pc:docMkLst>
        <pc:docMk/>
      </pc:docMkLst>
      <pc:sldChg chg="addSp delSp modSp mod setBg">
        <pc:chgData name="Paul Battershall" userId="41540bfd7e5be601" providerId="LiveId" clId="{5ABA1064-6520-42AA-856F-E5D62237489A}" dt="2024-04-24T10:44:50.789" v="2045" actId="478"/>
        <pc:sldMkLst>
          <pc:docMk/>
          <pc:sldMk cId="2154041824" sldId="256"/>
        </pc:sldMkLst>
        <pc:spChg chg="mod">
          <ac:chgData name="Paul Battershall" userId="41540bfd7e5be601" providerId="LiveId" clId="{5ABA1064-6520-42AA-856F-E5D62237489A}" dt="2024-04-24T10:21:09.979" v="1912" actId="122"/>
          <ac:spMkLst>
            <pc:docMk/>
            <pc:sldMk cId="2154041824" sldId="256"/>
            <ac:spMk id="2" creationId="{08320940-CD67-4BBD-BC2C-5441B76D0567}"/>
          </ac:spMkLst>
        </pc:spChg>
        <pc:spChg chg="del mod">
          <ac:chgData name="Paul Battershall" userId="41540bfd7e5be601" providerId="LiveId" clId="{5ABA1064-6520-42AA-856F-E5D62237489A}" dt="2024-04-24T10:08:03.526" v="1894" actId="478"/>
          <ac:spMkLst>
            <pc:docMk/>
            <pc:sldMk cId="2154041824" sldId="256"/>
            <ac:spMk id="3" creationId="{A94C03B1-BD38-4E5F-8B14-B087C05447D3}"/>
          </ac:spMkLst>
        </pc:spChg>
        <pc:spChg chg="del mod">
          <ac:chgData name="Paul Battershall" userId="41540bfd7e5be601" providerId="LiveId" clId="{5ABA1064-6520-42AA-856F-E5D62237489A}" dt="2024-04-24T10:44:50.789" v="2045" actId="478"/>
          <ac:spMkLst>
            <pc:docMk/>
            <pc:sldMk cId="2154041824" sldId="256"/>
            <ac:spMk id="4" creationId="{28A69C4A-4487-467D-BF5F-4E1F5D2D34A9}"/>
          </ac:spMkLst>
        </pc:spChg>
        <pc:spChg chg="add del mod">
          <ac:chgData name="Paul Battershall" userId="41540bfd7e5be601" providerId="LiveId" clId="{5ABA1064-6520-42AA-856F-E5D62237489A}" dt="2024-04-24T10:08:08.094" v="1895" actId="478"/>
          <ac:spMkLst>
            <pc:docMk/>
            <pc:sldMk cId="2154041824" sldId="256"/>
            <ac:spMk id="9" creationId="{46FBAC48-BC56-2DB2-B707-D138CACD1E32}"/>
          </ac:spMkLst>
        </pc:spChg>
        <pc:spChg chg="add">
          <ac:chgData name="Paul Battershall" userId="41540bfd7e5be601" providerId="LiveId" clId="{5ABA1064-6520-42AA-856F-E5D62237489A}" dt="2024-04-24T09:43:34.238" v="1372" actId="26606"/>
          <ac:spMkLst>
            <pc:docMk/>
            <pc:sldMk cId="2154041824" sldId="256"/>
            <ac:spMk id="11" creationId="{F9CD4BEB-C391-4F7E-9838-95411A832349}"/>
          </ac:spMkLst>
        </pc:spChg>
        <pc:picChg chg="add mod ord">
          <ac:chgData name="Paul Battershall" userId="41540bfd7e5be601" providerId="LiveId" clId="{5ABA1064-6520-42AA-856F-E5D62237489A}" dt="2024-04-24T09:46:05.062" v="1442" actId="1035"/>
          <ac:picMkLst>
            <pc:docMk/>
            <pc:sldMk cId="2154041824" sldId="256"/>
            <ac:picMk id="6" creationId="{8F1D5A10-87C0-A9D9-C6B7-9B6041CBCCB1}"/>
          </ac:picMkLst>
        </pc:picChg>
        <pc:picChg chg="add del">
          <ac:chgData name="Paul Battershall" userId="41540bfd7e5be601" providerId="LiveId" clId="{5ABA1064-6520-42AA-856F-E5D62237489A}" dt="2024-04-24T09:43:37.619" v="1373" actId="478"/>
          <ac:picMkLst>
            <pc:docMk/>
            <pc:sldMk cId="2154041824" sldId="256"/>
            <ac:picMk id="8" creationId="{CF449BA0-F50A-166E-4D29-91D0DBF9AEBC}"/>
          </ac:picMkLst>
        </pc:picChg>
      </pc:sldChg>
      <pc:sldChg chg="add del">
        <pc:chgData name="Paul Battershall" userId="41540bfd7e5be601" providerId="LiveId" clId="{5ABA1064-6520-42AA-856F-E5D62237489A}" dt="2024-04-23T14:20:45.559" v="227" actId="2696"/>
        <pc:sldMkLst>
          <pc:docMk/>
          <pc:sldMk cId="2015432779" sldId="257"/>
        </pc:sldMkLst>
      </pc:sldChg>
      <pc:sldChg chg="addSp delSp modSp mod modAnim">
        <pc:chgData name="Paul Battershall" userId="41540bfd7e5be601" providerId="LiveId" clId="{5ABA1064-6520-42AA-856F-E5D62237489A}" dt="2024-04-25T10:55:30.387" v="2985"/>
        <pc:sldMkLst>
          <pc:docMk/>
          <pc:sldMk cId="3298038785" sldId="258"/>
        </pc:sldMkLst>
        <pc:spChg chg="mod">
          <ac:chgData name="Paul Battershall" userId="41540bfd7e5be601" providerId="LiveId" clId="{5ABA1064-6520-42AA-856F-E5D62237489A}" dt="2024-04-24T09:30:56.834" v="1130" actId="6549"/>
          <ac:spMkLst>
            <pc:docMk/>
            <pc:sldMk cId="3298038785" sldId="258"/>
            <ac:spMk id="2" creationId="{BDE49422-00B3-4212-B452-9632E37A386B}"/>
          </ac:spMkLst>
        </pc:spChg>
        <pc:spChg chg="add mod">
          <ac:chgData name="Paul Battershall" userId="41540bfd7e5be601" providerId="LiveId" clId="{5ABA1064-6520-42AA-856F-E5D62237489A}" dt="2024-04-24T11:02:40.380" v="2235" actId="1036"/>
          <ac:spMkLst>
            <pc:docMk/>
            <pc:sldMk cId="3298038785" sldId="258"/>
            <ac:spMk id="4" creationId="{A5B39252-B125-CE72-5BB5-6C2DC599CE04}"/>
          </ac:spMkLst>
        </pc:spChg>
        <pc:spChg chg="mod">
          <ac:chgData name="Paul Battershall" userId="41540bfd7e5be601" providerId="LiveId" clId="{5ABA1064-6520-42AA-856F-E5D62237489A}" dt="2024-04-24T11:02:01.452" v="2215" actId="1035"/>
          <ac:spMkLst>
            <pc:docMk/>
            <pc:sldMk cId="3298038785" sldId="258"/>
            <ac:spMk id="6" creationId="{F9BCACE3-8788-4F13-A975-FB03B7B89695}"/>
          </ac:spMkLst>
        </pc:spChg>
        <pc:picChg chg="add del mod">
          <ac:chgData name="Paul Battershall" userId="41540bfd7e5be601" providerId="LiveId" clId="{5ABA1064-6520-42AA-856F-E5D62237489A}" dt="2024-04-23T14:23:10.886" v="302" actId="478"/>
          <ac:picMkLst>
            <pc:docMk/>
            <pc:sldMk cId="3298038785" sldId="258"/>
            <ac:picMk id="5" creationId="{7216D534-4904-16F9-6DEF-7339E52BF455}"/>
          </ac:picMkLst>
        </pc:picChg>
        <pc:picChg chg="add del mod">
          <ac:chgData name="Paul Battershall" userId="41540bfd7e5be601" providerId="LiveId" clId="{5ABA1064-6520-42AA-856F-E5D62237489A}" dt="2024-04-24T09:21:29.182" v="820" actId="478"/>
          <ac:picMkLst>
            <pc:docMk/>
            <pc:sldMk cId="3298038785" sldId="258"/>
            <ac:picMk id="7" creationId="{A5D84D7E-A848-AB1D-6D81-4719825E2D10}"/>
          </ac:picMkLst>
        </pc:picChg>
        <pc:picChg chg="del">
          <ac:chgData name="Paul Battershall" userId="41540bfd7e5be601" providerId="LiveId" clId="{5ABA1064-6520-42AA-856F-E5D62237489A}" dt="2024-04-23T14:20:48.859" v="228" actId="478"/>
          <ac:picMkLst>
            <pc:docMk/>
            <pc:sldMk cId="3298038785" sldId="258"/>
            <ac:picMk id="8" creationId="{A04659C7-1EDE-46E1-8EBB-10863ED2CAC8}"/>
          </ac:picMkLst>
        </pc:picChg>
        <pc:picChg chg="add del mod">
          <ac:chgData name="Paul Battershall" userId="41540bfd7e5be601" providerId="LiveId" clId="{5ABA1064-6520-42AA-856F-E5D62237489A}" dt="2024-04-24T09:21:08.740" v="815" actId="478"/>
          <ac:picMkLst>
            <pc:docMk/>
            <pc:sldMk cId="3298038785" sldId="258"/>
            <ac:picMk id="9" creationId="{D4638921-265A-2E76-61B5-63ADB50CA13C}"/>
          </ac:picMkLst>
        </pc:picChg>
        <pc:picChg chg="add mod ord">
          <ac:chgData name="Paul Battershall" userId="41540bfd7e5be601" providerId="LiveId" clId="{5ABA1064-6520-42AA-856F-E5D62237489A}" dt="2024-04-24T09:36:39.585" v="1182" actId="1037"/>
          <ac:picMkLst>
            <pc:docMk/>
            <pc:sldMk cId="3298038785" sldId="258"/>
            <ac:picMk id="10" creationId="{BE41209F-0308-0967-746E-BEF2D789B5A0}"/>
          </ac:picMkLst>
        </pc:picChg>
      </pc:sldChg>
      <pc:sldChg chg="del">
        <pc:chgData name="Paul Battershall" userId="41540bfd7e5be601" providerId="LiveId" clId="{5ABA1064-6520-42AA-856F-E5D62237489A}" dt="2024-04-24T10:35:50.219" v="1948" actId="2696"/>
        <pc:sldMkLst>
          <pc:docMk/>
          <pc:sldMk cId="3778154403" sldId="259"/>
        </pc:sldMkLst>
      </pc:sldChg>
      <pc:sldChg chg="del">
        <pc:chgData name="Paul Battershall" userId="41540bfd7e5be601" providerId="LiveId" clId="{5ABA1064-6520-42AA-856F-E5D62237489A}" dt="2024-04-24T10:35:56.950" v="1949" actId="2696"/>
        <pc:sldMkLst>
          <pc:docMk/>
          <pc:sldMk cId="3736386293" sldId="260"/>
        </pc:sldMkLst>
      </pc:sldChg>
      <pc:sldChg chg="del">
        <pc:chgData name="Paul Battershall" userId="41540bfd7e5be601" providerId="LiveId" clId="{5ABA1064-6520-42AA-856F-E5D62237489A}" dt="2024-04-24T10:35:58.886" v="1950" actId="2696"/>
        <pc:sldMkLst>
          <pc:docMk/>
          <pc:sldMk cId="3657887940" sldId="261"/>
        </pc:sldMkLst>
      </pc:sldChg>
      <pc:sldChg chg="del">
        <pc:chgData name="Paul Battershall" userId="41540bfd7e5be601" providerId="LiveId" clId="{5ABA1064-6520-42AA-856F-E5D62237489A}" dt="2024-04-24T10:36:00.854" v="1951" actId="2696"/>
        <pc:sldMkLst>
          <pc:docMk/>
          <pc:sldMk cId="3583532192" sldId="262"/>
        </pc:sldMkLst>
      </pc:sldChg>
      <pc:sldChg chg="del">
        <pc:chgData name="Paul Battershall" userId="41540bfd7e5be601" providerId="LiveId" clId="{5ABA1064-6520-42AA-856F-E5D62237489A}" dt="2024-04-24T10:36:03.174" v="1952" actId="2696"/>
        <pc:sldMkLst>
          <pc:docMk/>
          <pc:sldMk cId="3910238171" sldId="263"/>
        </pc:sldMkLst>
      </pc:sldChg>
      <pc:sldChg chg="add del">
        <pc:chgData name="Paul Battershall" userId="41540bfd7e5be601" providerId="LiveId" clId="{5ABA1064-6520-42AA-856F-E5D62237489A}" dt="2024-04-24T11:06:09.111" v="2266" actId="47"/>
        <pc:sldMkLst>
          <pc:docMk/>
          <pc:sldMk cId="1161491564" sldId="264"/>
        </pc:sldMkLst>
      </pc:sldChg>
      <pc:sldChg chg="add del">
        <pc:chgData name="Paul Battershall" userId="41540bfd7e5be601" providerId="LiveId" clId="{5ABA1064-6520-42AA-856F-E5D62237489A}" dt="2024-04-24T11:06:11.163" v="2268" actId="47"/>
        <pc:sldMkLst>
          <pc:docMk/>
          <pc:sldMk cId="4201672862" sldId="267"/>
        </pc:sldMkLst>
      </pc:sldChg>
      <pc:sldChg chg="del">
        <pc:chgData name="Paul Battershall" userId="41540bfd7e5be601" providerId="LiveId" clId="{5ABA1064-6520-42AA-856F-E5D62237489A}" dt="2024-04-24T11:05:10.151" v="2241" actId="2696"/>
        <pc:sldMkLst>
          <pc:docMk/>
          <pc:sldMk cId="1578023341" sldId="268"/>
        </pc:sldMkLst>
      </pc:sldChg>
      <pc:sldChg chg="add del">
        <pc:chgData name="Paul Battershall" userId="41540bfd7e5be601" providerId="LiveId" clId="{5ABA1064-6520-42AA-856F-E5D62237489A}" dt="2024-04-24T11:06:07.343" v="2265" actId="47"/>
        <pc:sldMkLst>
          <pc:docMk/>
          <pc:sldMk cId="571305367" sldId="269"/>
        </pc:sldMkLst>
      </pc:sldChg>
      <pc:sldChg chg="add del">
        <pc:chgData name="Paul Battershall" userId="41540bfd7e5be601" providerId="LiveId" clId="{5ABA1064-6520-42AA-856F-E5D62237489A}" dt="2024-04-24T11:06:16.065" v="2272" actId="47"/>
        <pc:sldMkLst>
          <pc:docMk/>
          <pc:sldMk cId="4189681399" sldId="270"/>
        </pc:sldMkLst>
      </pc:sldChg>
      <pc:sldChg chg="add del">
        <pc:chgData name="Paul Battershall" userId="41540bfd7e5be601" providerId="LiveId" clId="{5ABA1064-6520-42AA-856F-E5D62237489A}" dt="2024-04-24T11:06:10.135" v="2267" actId="47"/>
        <pc:sldMkLst>
          <pc:docMk/>
          <pc:sldMk cId="3122283416" sldId="272"/>
        </pc:sldMkLst>
      </pc:sldChg>
      <pc:sldChg chg="addSp delSp modSp mod ord setBg">
        <pc:chgData name="Paul Battershall" userId="41540bfd7e5be601" providerId="LiveId" clId="{5ABA1064-6520-42AA-856F-E5D62237489A}" dt="2024-04-26T14:37:25.137" v="4508" actId="478"/>
        <pc:sldMkLst>
          <pc:docMk/>
          <pc:sldMk cId="1802519792" sldId="273"/>
        </pc:sldMkLst>
        <pc:spChg chg="mod">
          <ac:chgData name="Paul Battershall" userId="41540bfd7e5be601" providerId="LiveId" clId="{5ABA1064-6520-42AA-856F-E5D62237489A}" dt="2024-04-25T11:13:07.719" v="3480" actId="5793"/>
          <ac:spMkLst>
            <pc:docMk/>
            <pc:sldMk cId="1802519792" sldId="273"/>
            <ac:spMk id="2" creationId="{06F2EBB3-C6EF-4837-8A99-19E03183A613}"/>
          </ac:spMkLst>
        </pc:spChg>
        <pc:spChg chg="del mod ord">
          <ac:chgData name="Paul Battershall" userId="41540bfd7e5be601" providerId="LiveId" clId="{5ABA1064-6520-42AA-856F-E5D62237489A}" dt="2024-04-26T14:37:25.137" v="4508" actId="478"/>
          <ac:spMkLst>
            <pc:docMk/>
            <pc:sldMk cId="1802519792" sldId="273"/>
            <ac:spMk id="3" creationId="{D31140FB-DEA3-4863-A224-204CA5885CEB}"/>
          </ac:spMkLst>
        </pc:spChg>
        <pc:spChg chg="del mod">
          <ac:chgData name="Paul Battershall" userId="41540bfd7e5be601" providerId="LiveId" clId="{5ABA1064-6520-42AA-856F-E5D62237489A}" dt="2024-04-24T09:02:11.067" v="506" actId="478"/>
          <ac:spMkLst>
            <pc:docMk/>
            <pc:sldMk cId="1802519792" sldId="273"/>
            <ac:spMk id="5" creationId="{64A782C4-8210-4620-9A1C-F8633DB33D74}"/>
          </ac:spMkLst>
        </pc:spChg>
        <pc:spChg chg="add del mod">
          <ac:chgData name="Paul Battershall" userId="41540bfd7e5be601" providerId="LiveId" clId="{5ABA1064-6520-42AA-856F-E5D62237489A}" dt="2024-04-24T09:05:12.426" v="520"/>
          <ac:spMkLst>
            <pc:docMk/>
            <pc:sldMk cId="1802519792" sldId="273"/>
            <ac:spMk id="10" creationId="{7097BE90-5381-4DA3-4375-859A4DEAF8EF}"/>
          </ac:spMkLst>
        </pc:spChg>
        <pc:spChg chg="add mod">
          <ac:chgData name="Paul Battershall" userId="41540bfd7e5be601" providerId="LiveId" clId="{5ABA1064-6520-42AA-856F-E5D62237489A}" dt="2024-04-25T10:42:26.488" v="2504" actId="207"/>
          <ac:spMkLst>
            <pc:docMk/>
            <pc:sldMk cId="1802519792" sldId="273"/>
            <ac:spMk id="11" creationId="{86452BB9-6B48-80DD-901A-D56431F54E9D}"/>
          </ac:spMkLst>
        </pc:spChg>
        <pc:spChg chg="add del">
          <ac:chgData name="Paul Battershall" userId="41540bfd7e5be601" providerId="LiveId" clId="{5ABA1064-6520-42AA-856F-E5D62237489A}" dt="2024-04-24T09:16:28.022" v="769" actId="26606"/>
          <ac:spMkLst>
            <pc:docMk/>
            <pc:sldMk cId="1802519792" sldId="273"/>
            <ac:spMk id="16" creationId="{2928117C-9446-4E7F-AE62-95E0F6DB5B27}"/>
          </ac:spMkLst>
        </pc:spChg>
        <pc:spChg chg="add del">
          <ac:chgData name="Paul Battershall" userId="41540bfd7e5be601" providerId="LiveId" clId="{5ABA1064-6520-42AA-856F-E5D62237489A}" dt="2024-04-24T09:16:28.022" v="769" actId="26606"/>
          <ac:spMkLst>
            <pc:docMk/>
            <pc:sldMk cId="1802519792" sldId="273"/>
            <ac:spMk id="18" creationId="{84D30AFB-4D71-48B0-AA00-28EE92363A5F}"/>
          </ac:spMkLst>
        </pc:spChg>
        <pc:spChg chg="add del">
          <ac:chgData name="Paul Battershall" userId="41540bfd7e5be601" providerId="LiveId" clId="{5ABA1064-6520-42AA-856F-E5D62237489A}" dt="2024-04-24T09:16:28.022" v="769" actId="26606"/>
          <ac:spMkLst>
            <pc:docMk/>
            <pc:sldMk cId="1802519792" sldId="273"/>
            <ac:spMk id="20" creationId="{96A0B76F-8010-4C62-B4B6-C5FC438C059E}"/>
          </ac:spMkLst>
        </pc:spChg>
        <pc:spChg chg="add del">
          <ac:chgData name="Paul Battershall" userId="41540bfd7e5be601" providerId="LiveId" clId="{5ABA1064-6520-42AA-856F-E5D62237489A}" dt="2024-04-24T09:16:28.022" v="769" actId="26606"/>
          <ac:spMkLst>
            <pc:docMk/>
            <pc:sldMk cId="1802519792" sldId="273"/>
            <ac:spMk id="22" creationId="{9FC936C0-4624-438D-BDD0-6B296BD6409D}"/>
          </ac:spMkLst>
        </pc:spChg>
        <pc:spChg chg="add del">
          <ac:chgData name="Paul Battershall" userId="41540bfd7e5be601" providerId="LiveId" clId="{5ABA1064-6520-42AA-856F-E5D62237489A}" dt="2024-04-24T09:16:28.022" v="769" actId="26606"/>
          <ac:spMkLst>
            <pc:docMk/>
            <pc:sldMk cId="1802519792" sldId="273"/>
            <ac:spMk id="24" creationId="{42D4960A-896E-4F6B-BF65-B4662AC9DEB6}"/>
          </ac:spMkLst>
        </pc:spChg>
        <pc:spChg chg="add del">
          <ac:chgData name="Paul Battershall" userId="41540bfd7e5be601" providerId="LiveId" clId="{5ABA1064-6520-42AA-856F-E5D62237489A}" dt="2024-04-24T09:16:28.022" v="769" actId="26606"/>
          <ac:spMkLst>
            <pc:docMk/>
            <pc:sldMk cId="1802519792" sldId="273"/>
            <ac:spMk id="26" creationId="{5684944A-8803-462C-84C5-4576C56A7758}"/>
          </ac:spMkLst>
        </pc:spChg>
        <pc:spChg chg="add del">
          <ac:chgData name="Paul Battershall" userId="41540bfd7e5be601" providerId="LiveId" clId="{5ABA1064-6520-42AA-856F-E5D62237489A}" dt="2024-04-24T09:16:28.022" v="769" actId="26606"/>
          <ac:spMkLst>
            <pc:docMk/>
            <pc:sldMk cId="1802519792" sldId="273"/>
            <ac:spMk id="28" creationId="{E07F3B49-8C20-42F5-831D-59306D05F667}"/>
          </ac:spMkLst>
        </pc:spChg>
        <pc:picChg chg="del">
          <ac:chgData name="Paul Battershall" userId="41540bfd7e5be601" providerId="LiveId" clId="{5ABA1064-6520-42AA-856F-E5D62237489A}" dt="2024-04-24T09:00:36.716" v="484" actId="478"/>
          <ac:picMkLst>
            <pc:docMk/>
            <pc:sldMk cId="1802519792" sldId="273"/>
            <ac:picMk id="4" creationId="{3AAE3812-1B93-4D1B-B6A0-09C87071561E}"/>
          </ac:picMkLst>
        </pc:picChg>
        <pc:picChg chg="add del mod">
          <ac:chgData name="Paul Battershall" userId="41540bfd7e5be601" providerId="LiveId" clId="{5ABA1064-6520-42AA-856F-E5D62237489A}" dt="2024-04-24T09:03:11.646" v="512" actId="478"/>
          <ac:picMkLst>
            <pc:docMk/>
            <pc:sldMk cId="1802519792" sldId="273"/>
            <ac:picMk id="7" creationId="{5171658B-863F-9296-2A70-29EE3BC05660}"/>
          </ac:picMkLst>
        </pc:picChg>
        <pc:picChg chg="add mod ord">
          <ac:chgData name="Paul Battershall" userId="41540bfd7e5be601" providerId="LiveId" clId="{5ABA1064-6520-42AA-856F-E5D62237489A}" dt="2024-04-24T10:43:57.987" v="2043" actId="167"/>
          <ac:picMkLst>
            <pc:docMk/>
            <pc:sldMk cId="1802519792" sldId="273"/>
            <ac:picMk id="9" creationId="{96E9EE78-774B-C540-AF09-04D3626E8716}"/>
          </ac:picMkLst>
        </pc:picChg>
      </pc:sldChg>
      <pc:sldChg chg="addSp delSp modSp add del mod">
        <pc:chgData name="Paul Battershall" userId="41540bfd7e5be601" providerId="LiveId" clId="{5ABA1064-6520-42AA-856F-E5D62237489A}" dt="2024-04-25T11:14:30.410" v="3504" actId="313"/>
        <pc:sldMkLst>
          <pc:docMk/>
          <pc:sldMk cId="3064013640" sldId="275"/>
        </pc:sldMkLst>
        <pc:spChg chg="add mod">
          <ac:chgData name="Paul Battershall" userId="41540bfd7e5be601" providerId="LiveId" clId="{5ABA1064-6520-42AA-856F-E5D62237489A}" dt="2024-04-25T11:14:30.410" v="3504" actId="313"/>
          <ac:spMkLst>
            <pc:docMk/>
            <pc:sldMk cId="3064013640" sldId="275"/>
            <ac:spMk id="2" creationId="{A8E89133-7D1B-615B-11BA-0DE6A9AA748B}"/>
          </ac:spMkLst>
        </pc:spChg>
        <pc:spChg chg="del mod">
          <ac:chgData name="Paul Battershall" userId="41540bfd7e5be601" providerId="LiveId" clId="{5ABA1064-6520-42AA-856F-E5D62237489A}" dt="2024-04-24T10:46:19.461" v="2051" actId="478"/>
          <ac:spMkLst>
            <pc:docMk/>
            <pc:sldMk cId="3064013640" sldId="275"/>
            <ac:spMk id="2" creationId="{B6A237BC-8580-4600-8984-B573731446E4}"/>
          </ac:spMkLst>
        </pc:spChg>
        <pc:spChg chg="add mod">
          <ac:chgData name="Paul Battershall" userId="41540bfd7e5be601" providerId="LiveId" clId="{5ABA1064-6520-42AA-856F-E5D62237489A}" dt="2024-04-25T11:10:38.977" v="3409" actId="1035"/>
          <ac:spMkLst>
            <pc:docMk/>
            <pc:sldMk cId="3064013640" sldId="275"/>
            <ac:spMk id="3" creationId="{41F096B6-52C6-355F-B945-B9ABF4B74951}"/>
          </ac:spMkLst>
        </pc:spChg>
        <pc:spChg chg="mod">
          <ac:chgData name="Paul Battershall" userId="41540bfd7e5be601" providerId="LiveId" clId="{5ABA1064-6520-42AA-856F-E5D62237489A}" dt="2024-04-25T11:10:33.553" v="3399" actId="1035"/>
          <ac:spMkLst>
            <pc:docMk/>
            <pc:sldMk cId="3064013640" sldId="275"/>
            <ac:spMk id="6" creationId="{EBFDDC1D-40E6-4F52-9194-EF29D20FDF99}"/>
          </ac:spMkLst>
        </pc:spChg>
        <pc:picChg chg="del mod">
          <ac:chgData name="Paul Battershall" userId="41540bfd7e5be601" providerId="LiveId" clId="{5ABA1064-6520-42AA-856F-E5D62237489A}" dt="2024-04-25T10:47:19.842" v="2950" actId="478"/>
          <ac:picMkLst>
            <pc:docMk/>
            <pc:sldMk cId="3064013640" sldId="275"/>
            <ac:picMk id="5" creationId="{D26DE995-B7F8-4870-9DBF-715F3F8F65D0}"/>
          </ac:picMkLst>
        </pc:picChg>
        <pc:picChg chg="add del mod">
          <ac:chgData name="Paul Battershall" userId="41540bfd7e5be601" providerId="LiveId" clId="{5ABA1064-6520-42AA-856F-E5D62237489A}" dt="2024-04-25T10:48:24.465" v="2957" actId="478"/>
          <ac:picMkLst>
            <pc:docMk/>
            <pc:sldMk cId="3064013640" sldId="275"/>
            <ac:picMk id="7" creationId="{C9A7FF37-D393-0945-1AA2-BD6D5B261B4B}"/>
          </ac:picMkLst>
        </pc:picChg>
        <pc:picChg chg="add mod">
          <ac:chgData name="Paul Battershall" userId="41540bfd7e5be601" providerId="LiveId" clId="{5ABA1064-6520-42AA-856F-E5D62237489A}" dt="2024-04-25T10:49:57.545" v="2964" actId="14100"/>
          <ac:picMkLst>
            <pc:docMk/>
            <pc:sldMk cId="3064013640" sldId="275"/>
            <ac:picMk id="9" creationId="{76314657-1DA7-6AF6-F08C-9111FFF1F8DE}"/>
          </ac:picMkLst>
        </pc:picChg>
      </pc:sldChg>
      <pc:sldChg chg="add del">
        <pc:chgData name="Paul Battershall" userId="41540bfd7e5be601" providerId="LiveId" clId="{5ABA1064-6520-42AA-856F-E5D62237489A}" dt="2024-04-24T11:06:12.227" v="2269" actId="47"/>
        <pc:sldMkLst>
          <pc:docMk/>
          <pc:sldMk cId="2835507419" sldId="276"/>
        </pc:sldMkLst>
      </pc:sldChg>
      <pc:sldChg chg="add del">
        <pc:chgData name="Paul Battershall" userId="41540bfd7e5be601" providerId="LiveId" clId="{5ABA1064-6520-42AA-856F-E5D62237489A}" dt="2024-04-24T11:06:14.346" v="2271" actId="47"/>
        <pc:sldMkLst>
          <pc:docMk/>
          <pc:sldMk cId="3823375150" sldId="277"/>
        </pc:sldMkLst>
      </pc:sldChg>
      <pc:sldChg chg="add del">
        <pc:chgData name="Paul Battershall" userId="41540bfd7e5be601" providerId="LiveId" clId="{5ABA1064-6520-42AA-856F-E5D62237489A}" dt="2024-04-24T11:06:13.306" v="2270" actId="47"/>
        <pc:sldMkLst>
          <pc:docMk/>
          <pc:sldMk cId="2783062543" sldId="278"/>
        </pc:sldMkLst>
      </pc:sldChg>
      <pc:sldChg chg="add del">
        <pc:chgData name="Paul Battershall" userId="41540bfd7e5be601" providerId="LiveId" clId="{5ABA1064-6520-42AA-856F-E5D62237489A}" dt="2024-04-24T11:06:17.560" v="2273" actId="47"/>
        <pc:sldMkLst>
          <pc:docMk/>
          <pc:sldMk cId="2597985933" sldId="279"/>
        </pc:sldMkLst>
      </pc:sldChg>
      <pc:sldChg chg="modSp del mod">
        <pc:chgData name="Paul Battershall" userId="41540bfd7e5be601" providerId="LiveId" clId="{5ABA1064-6520-42AA-856F-E5D62237489A}" dt="2024-04-24T09:52:45.290" v="1519" actId="2696"/>
        <pc:sldMkLst>
          <pc:docMk/>
          <pc:sldMk cId="4090804066" sldId="280"/>
        </pc:sldMkLst>
        <pc:spChg chg="mod">
          <ac:chgData name="Paul Battershall" userId="41540bfd7e5be601" providerId="LiveId" clId="{5ABA1064-6520-42AA-856F-E5D62237489A}" dt="2024-04-24T09:50:52.302" v="1507" actId="20577"/>
          <ac:spMkLst>
            <pc:docMk/>
            <pc:sldMk cId="4090804066" sldId="280"/>
            <ac:spMk id="3" creationId="{2B9A88F3-92CA-4581-B7E0-4769C703E14E}"/>
          </ac:spMkLst>
        </pc:spChg>
      </pc:sldChg>
      <pc:sldChg chg="add del">
        <pc:chgData name="Paul Battershall" userId="41540bfd7e5be601" providerId="LiveId" clId="{5ABA1064-6520-42AA-856F-E5D62237489A}" dt="2024-04-24T11:06:05.901" v="2264" actId="47"/>
        <pc:sldMkLst>
          <pc:docMk/>
          <pc:sldMk cId="619013264" sldId="281"/>
        </pc:sldMkLst>
      </pc:sldChg>
      <pc:sldChg chg="del">
        <pc:chgData name="Paul Battershall" userId="41540bfd7e5be601" providerId="LiveId" clId="{5ABA1064-6520-42AA-856F-E5D62237489A}" dt="2024-04-24T10:35:46.596" v="1947" actId="2696"/>
        <pc:sldMkLst>
          <pc:docMk/>
          <pc:sldMk cId="481239236" sldId="282"/>
        </pc:sldMkLst>
      </pc:sldChg>
      <pc:sldChg chg="modSp add del modAnim">
        <pc:chgData name="Paul Battershall" userId="41540bfd7e5be601" providerId="LiveId" clId="{5ABA1064-6520-42AA-856F-E5D62237489A}" dt="2024-04-24T09:42:32.829" v="1371" actId="2696"/>
        <pc:sldMkLst>
          <pc:docMk/>
          <pc:sldMk cId="2407918484" sldId="283"/>
        </pc:sldMkLst>
        <pc:spChg chg="mod">
          <ac:chgData name="Paul Battershall" userId="41540bfd7e5be601" providerId="LiveId" clId="{5ABA1064-6520-42AA-856F-E5D62237489A}" dt="2024-04-24T09:39:59.772" v="1241" actId="207"/>
          <ac:spMkLst>
            <pc:docMk/>
            <pc:sldMk cId="2407918484" sldId="283"/>
            <ac:spMk id="4" creationId="{A5B39252-B125-CE72-5BB5-6C2DC599CE04}"/>
          </ac:spMkLst>
        </pc:spChg>
      </pc:sldChg>
      <pc:sldChg chg="modSp add mod modAnim">
        <pc:chgData name="Paul Battershall" userId="41540bfd7e5be601" providerId="LiveId" clId="{5ABA1064-6520-42AA-856F-E5D62237489A}" dt="2024-04-26T11:56:25.435" v="4162"/>
        <pc:sldMkLst>
          <pc:docMk/>
          <pc:sldMk cId="169265485" sldId="284"/>
        </pc:sldMkLst>
        <pc:spChg chg="mod">
          <ac:chgData name="Paul Battershall" userId="41540bfd7e5be601" providerId="LiveId" clId="{5ABA1064-6520-42AA-856F-E5D62237489A}" dt="2024-04-24T11:02:46.197" v="2240" actId="1036"/>
          <ac:spMkLst>
            <pc:docMk/>
            <pc:sldMk cId="169265485" sldId="284"/>
            <ac:spMk id="4" creationId="{A5B39252-B125-CE72-5BB5-6C2DC599CE04}"/>
          </ac:spMkLst>
        </pc:spChg>
        <pc:spChg chg="mod">
          <ac:chgData name="Paul Battershall" userId="41540bfd7e5be601" providerId="LiveId" clId="{5ABA1064-6520-42AA-856F-E5D62237489A}" dt="2024-04-24T11:02:11.532" v="2230" actId="1035"/>
          <ac:spMkLst>
            <pc:docMk/>
            <pc:sldMk cId="169265485" sldId="284"/>
            <ac:spMk id="6" creationId="{F9BCACE3-8788-4F13-A975-FB03B7B89695}"/>
          </ac:spMkLst>
        </pc:spChg>
      </pc:sldChg>
      <pc:sldChg chg="addSp delSp modSp add mod">
        <pc:chgData name="Paul Battershall" userId="41540bfd7e5be601" providerId="LiveId" clId="{5ABA1064-6520-42AA-856F-E5D62237489A}" dt="2024-04-24T10:59:40.885" v="2112" actId="20577"/>
        <pc:sldMkLst>
          <pc:docMk/>
          <pc:sldMk cId="3530190078" sldId="285"/>
        </pc:sldMkLst>
        <pc:spChg chg="mod">
          <ac:chgData name="Paul Battershall" userId="41540bfd7e5be601" providerId="LiveId" clId="{5ABA1064-6520-42AA-856F-E5D62237489A}" dt="2024-04-24T10:59:40.885" v="2112" actId="20577"/>
          <ac:spMkLst>
            <pc:docMk/>
            <pc:sldMk cId="3530190078" sldId="285"/>
            <ac:spMk id="2" creationId="{08320940-CD67-4BBD-BC2C-5441B76D0567}"/>
          </ac:spMkLst>
        </pc:spChg>
        <pc:spChg chg="del mod">
          <ac:chgData name="Paul Battershall" userId="41540bfd7e5be601" providerId="LiveId" clId="{5ABA1064-6520-42AA-856F-E5D62237489A}" dt="2024-04-24T09:49:41.838" v="1488" actId="478"/>
          <ac:spMkLst>
            <pc:docMk/>
            <pc:sldMk cId="3530190078" sldId="285"/>
            <ac:spMk id="3" creationId="{A94C03B1-BD38-4E5F-8B14-B087C05447D3}"/>
          </ac:spMkLst>
        </pc:spChg>
        <pc:spChg chg="add mod">
          <ac:chgData name="Paul Battershall" userId="41540bfd7e5be601" providerId="LiveId" clId="{5ABA1064-6520-42AA-856F-E5D62237489A}" dt="2024-04-24T10:48:52.278" v="2089" actId="20577"/>
          <ac:spMkLst>
            <pc:docMk/>
            <pc:sldMk cId="3530190078" sldId="285"/>
            <ac:spMk id="9" creationId="{06902D66-0FF9-3E79-D91C-2CE1398A2061}"/>
          </ac:spMkLst>
        </pc:spChg>
        <pc:picChg chg="del">
          <ac:chgData name="Paul Battershall" userId="41540bfd7e5be601" providerId="LiveId" clId="{5ABA1064-6520-42AA-856F-E5D62237489A}" dt="2024-04-24T09:49:23.317" v="1444" actId="478"/>
          <ac:picMkLst>
            <pc:docMk/>
            <pc:sldMk cId="3530190078" sldId="285"/>
            <ac:picMk id="6" creationId="{8F1D5A10-87C0-A9D9-C6B7-9B6041CBCCB1}"/>
          </ac:picMkLst>
        </pc:picChg>
        <pc:picChg chg="add mod ord">
          <ac:chgData name="Paul Battershall" userId="41540bfd7e5be601" providerId="LiveId" clId="{5ABA1064-6520-42AA-856F-E5D62237489A}" dt="2024-04-24T10:48:24.661" v="2064" actId="171"/>
          <ac:picMkLst>
            <pc:docMk/>
            <pc:sldMk cId="3530190078" sldId="285"/>
            <ac:picMk id="7" creationId="{27753EA7-5490-E59C-6FFE-88FE62FF01BE}"/>
          </ac:picMkLst>
        </pc:picChg>
      </pc:sldChg>
      <pc:sldChg chg="modSp add mod">
        <pc:chgData name="Paul Battershall" userId="41540bfd7e5be601" providerId="LiveId" clId="{5ABA1064-6520-42AA-856F-E5D62237489A}" dt="2024-04-25T11:49:13.356" v="3919" actId="20577"/>
        <pc:sldMkLst>
          <pc:docMk/>
          <pc:sldMk cId="944018393" sldId="286"/>
        </pc:sldMkLst>
        <pc:spChg chg="mod">
          <ac:chgData name="Paul Battershall" userId="41540bfd7e5be601" providerId="LiveId" clId="{5ABA1064-6520-42AA-856F-E5D62237489A}" dt="2024-04-25T11:49:13.356" v="3919" actId="20577"/>
          <ac:spMkLst>
            <pc:docMk/>
            <pc:sldMk cId="944018393" sldId="286"/>
            <ac:spMk id="2" creationId="{A8E89133-7D1B-615B-11BA-0DE6A9AA748B}"/>
          </ac:spMkLst>
        </pc:spChg>
        <pc:spChg chg="mod">
          <ac:chgData name="Paul Battershall" userId="41540bfd7e5be601" providerId="LiveId" clId="{5ABA1064-6520-42AA-856F-E5D62237489A}" dt="2024-04-25T11:10:54.177" v="3439" actId="1035"/>
          <ac:spMkLst>
            <pc:docMk/>
            <pc:sldMk cId="944018393" sldId="286"/>
            <ac:spMk id="3" creationId="{41F096B6-52C6-355F-B945-B9ABF4B74951}"/>
          </ac:spMkLst>
        </pc:spChg>
        <pc:spChg chg="mod">
          <ac:chgData name="Paul Battershall" userId="41540bfd7e5be601" providerId="LiveId" clId="{5ABA1064-6520-42AA-856F-E5D62237489A}" dt="2024-04-25T11:10:49.233" v="3429" actId="1035"/>
          <ac:spMkLst>
            <pc:docMk/>
            <pc:sldMk cId="944018393" sldId="286"/>
            <ac:spMk id="6" creationId="{EBFDDC1D-40E6-4F52-9194-EF29D20FDF99}"/>
          </ac:spMkLst>
        </pc:spChg>
      </pc:sldChg>
      <pc:sldChg chg="modSp add mod">
        <pc:chgData name="Paul Battershall" userId="41540bfd7e5be601" providerId="LiveId" clId="{5ABA1064-6520-42AA-856F-E5D62237489A}" dt="2024-04-25T11:50:04.790" v="3945" actId="20577"/>
        <pc:sldMkLst>
          <pc:docMk/>
          <pc:sldMk cId="3569671114" sldId="287"/>
        </pc:sldMkLst>
        <pc:spChg chg="mod">
          <ac:chgData name="Paul Battershall" userId="41540bfd7e5be601" providerId="LiveId" clId="{5ABA1064-6520-42AA-856F-E5D62237489A}" dt="2024-04-25T11:50:04.790" v="3945" actId="20577"/>
          <ac:spMkLst>
            <pc:docMk/>
            <pc:sldMk cId="3569671114" sldId="287"/>
            <ac:spMk id="2" creationId="{A8E89133-7D1B-615B-11BA-0DE6A9AA748B}"/>
          </ac:spMkLst>
        </pc:spChg>
        <pc:spChg chg="mod">
          <ac:chgData name="Paul Battershall" userId="41540bfd7e5be601" providerId="LiveId" clId="{5ABA1064-6520-42AA-856F-E5D62237489A}" dt="2024-04-25T11:47:03.729" v="3802" actId="20577"/>
          <ac:spMkLst>
            <pc:docMk/>
            <pc:sldMk cId="3569671114" sldId="287"/>
            <ac:spMk id="3" creationId="{41F096B6-52C6-355F-B945-B9ABF4B74951}"/>
          </ac:spMkLst>
        </pc:spChg>
        <pc:picChg chg="ord">
          <ac:chgData name="Paul Battershall" userId="41540bfd7e5be601" providerId="LiveId" clId="{5ABA1064-6520-42AA-856F-E5D62237489A}" dt="2024-04-25T11:45:27.015" v="3712" actId="167"/>
          <ac:picMkLst>
            <pc:docMk/>
            <pc:sldMk cId="3569671114" sldId="287"/>
            <ac:picMk id="9" creationId="{76314657-1DA7-6AF6-F08C-9111FFF1F8DE}"/>
          </ac:picMkLst>
        </pc:picChg>
      </pc:sldChg>
      <pc:sldChg chg="addSp delSp modSp add mod delAnim">
        <pc:chgData name="Paul Battershall" userId="41540bfd7e5be601" providerId="LiveId" clId="{5ABA1064-6520-42AA-856F-E5D62237489A}" dt="2024-04-25T12:00:33.416" v="4161" actId="1035"/>
        <pc:sldMkLst>
          <pc:docMk/>
          <pc:sldMk cId="3636336525" sldId="288"/>
        </pc:sldMkLst>
        <pc:spChg chg="del">
          <ac:chgData name="Paul Battershall" userId="41540bfd7e5be601" providerId="LiveId" clId="{5ABA1064-6520-42AA-856F-E5D62237489A}" dt="2024-04-25T11:51:02.496" v="3964" actId="478"/>
          <ac:spMkLst>
            <pc:docMk/>
            <pc:sldMk cId="3636336525" sldId="288"/>
            <ac:spMk id="4" creationId="{A5B39252-B125-CE72-5BB5-6C2DC599CE04}"/>
          </ac:spMkLst>
        </pc:spChg>
        <pc:spChg chg="add del mod">
          <ac:chgData name="Paul Battershall" userId="41540bfd7e5be601" providerId="LiveId" clId="{5ABA1064-6520-42AA-856F-E5D62237489A}" dt="2024-04-25T11:53:04.679" v="3970"/>
          <ac:spMkLst>
            <pc:docMk/>
            <pc:sldMk cId="3636336525" sldId="288"/>
            <ac:spMk id="5" creationId="{C7DE3803-8424-13BC-4763-451985829B63}"/>
          </ac:spMkLst>
        </pc:spChg>
        <pc:spChg chg="mod">
          <ac:chgData name="Paul Battershall" userId="41540bfd7e5be601" providerId="LiveId" clId="{5ABA1064-6520-42AA-856F-E5D62237489A}" dt="2024-04-25T12:00:33.416" v="4161" actId="1035"/>
          <ac:spMkLst>
            <pc:docMk/>
            <pc:sldMk cId="3636336525" sldId="288"/>
            <ac:spMk id="6" creationId="{F9BCACE3-8788-4F13-A975-FB03B7B89695}"/>
          </ac:spMkLst>
        </pc:spChg>
        <pc:spChg chg="add mod">
          <ac:chgData name="Paul Battershall" userId="41540bfd7e5be601" providerId="LiveId" clId="{5ABA1064-6520-42AA-856F-E5D62237489A}" dt="2024-04-25T11:59:47.572" v="4144" actId="14100"/>
          <ac:spMkLst>
            <pc:docMk/>
            <pc:sldMk cId="3636336525" sldId="288"/>
            <ac:spMk id="9" creationId="{2EB2E0BF-0CD1-CB74-A6CE-F90D46ACE88D}"/>
          </ac:spMkLst>
        </pc:spChg>
        <pc:picChg chg="add mod">
          <ac:chgData name="Paul Battershall" userId="41540bfd7e5be601" providerId="LiveId" clId="{5ABA1064-6520-42AA-856F-E5D62237489A}" dt="2024-04-25T11:58:17.360" v="4122" actId="1076"/>
          <ac:picMkLst>
            <pc:docMk/>
            <pc:sldMk cId="3636336525" sldId="288"/>
            <ac:picMk id="8" creationId="{3DD2ABCE-FA15-912C-8848-B29EE52C2E58}"/>
          </ac:picMkLst>
        </pc:picChg>
        <pc:picChg chg="del">
          <ac:chgData name="Paul Battershall" userId="41540bfd7e5be601" providerId="LiveId" clId="{5ABA1064-6520-42AA-856F-E5D62237489A}" dt="2024-04-25T11:50:57.305" v="3963" actId="478"/>
          <ac:picMkLst>
            <pc:docMk/>
            <pc:sldMk cId="3636336525" sldId="288"/>
            <ac:picMk id="10" creationId="{BE41209F-0308-0967-746E-BEF2D789B5A0}"/>
          </ac:picMkLst>
        </pc:picChg>
      </pc:sldChg>
      <pc:sldChg chg="delSp modSp add del mod">
        <pc:chgData name="Paul Battershall" userId="41540bfd7e5be601" providerId="LiveId" clId="{5ABA1064-6520-42AA-856F-E5D62237489A}" dt="2024-04-26T12:20:54.269" v="4193" actId="2696"/>
        <pc:sldMkLst>
          <pc:docMk/>
          <pc:sldMk cId="1555777189" sldId="289"/>
        </pc:sldMkLst>
        <pc:spChg chg="del mod">
          <ac:chgData name="Paul Battershall" userId="41540bfd7e5be601" providerId="LiveId" clId="{5ABA1064-6520-42AA-856F-E5D62237489A}" dt="2024-04-26T12:19:23.050" v="4170"/>
          <ac:spMkLst>
            <pc:docMk/>
            <pc:sldMk cId="1555777189" sldId="289"/>
            <ac:spMk id="2" creationId="{A8E89133-7D1B-615B-11BA-0DE6A9AA748B}"/>
          </ac:spMkLst>
        </pc:spChg>
        <pc:spChg chg="del mod">
          <ac:chgData name="Paul Battershall" userId="41540bfd7e5be601" providerId="LiveId" clId="{5ABA1064-6520-42AA-856F-E5D62237489A}" dt="2024-04-26T12:19:23.033" v="4168"/>
          <ac:spMkLst>
            <pc:docMk/>
            <pc:sldMk cId="1555777189" sldId="289"/>
            <ac:spMk id="3" creationId="{41F096B6-52C6-355F-B945-B9ABF4B74951}"/>
          </ac:spMkLst>
        </pc:spChg>
        <pc:spChg chg="mod">
          <ac:chgData name="Paul Battershall" userId="41540bfd7e5be601" providerId="LiveId" clId="{5ABA1064-6520-42AA-856F-E5D62237489A}" dt="2024-04-26T12:20:06.992" v="4187" actId="255"/>
          <ac:spMkLst>
            <pc:docMk/>
            <pc:sldMk cId="1555777189" sldId="289"/>
            <ac:spMk id="6" creationId="{EBFDDC1D-40E6-4F52-9194-EF29D20FDF99}"/>
          </ac:spMkLst>
        </pc:spChg>
        <pc:picChg chg="del">
          <ac:chgData name="Paul Battershall" userId="41540bfd7e5be601" providerId="LiveId" clId="{5ABA1064-6520-42AA-856F-E5D62237489A}" dt="2024-04-26T12:19:23.027" v="4166" actId="478"/>
          <ac:picMkLst>
            <pc:docMk/>
            <pc:sldMk cId="1555777189" sldId="289"/>
            <ac:picMk id="9" creationId="{76314657-1DA7-6AF6-F08C-9111FFF1F8DE}"/>
          </ac:picMkLst>
        </pc:picChg>
      </pc:sldChg>
      <pc:sldChg chg="addSp delSp modSp add mod ord">
        <pc:chgData name="Paul Battershall" userId="41540bfd7e5be601" providerId="LiveId" clId="{5ABA1064-6520-42AA-856F-E5D62237489A}" dt="2024-04-26T14:37:12.491" v="4507" actId="478"/>
        <pc:sldMkLst>
          <pc:docMk/>
          <pc:sldMk cId="714101501" sldId="290"/>
        </pc:sldMkLst>
        <pc:spChg chg="del">
          <ac:chgData name="Paul Battershall" userId="41540bfd7e5be601" providerId="LiveId" clId="{5ABA1064-6520-42AA-856F-E5D62237489A}" dt="2024-04-26T12:23:38.362" v="4194" actId="478"/>
          <ac:spMkLst>
            <pc:docMk/>
            <pc:sldMk cId="714101501" sldId="290"/>
            <ac:spMk id="2" creationId="{06F2EBB3-C6EF-4837-8A99-19E03183A613}"/>
          </ac:spMkLst>
        </pc:spChg>
        <pc:spChg chg="del">
          <ac:chgData name="Paul Battershall" userId="41540bfd7e5be601" providerId="LiveId" clId="{5ABA1064-6520-42AA-856F-E5D62237489A}" dt="2024-04-26T14:37:12.491" v="4507" actId="478"/>
          <ac:spMkLst>
            <pc:docMk/>
            <pc:sldMk cId="714101501" sldId="290"/>
            <ac:spMk id="3" creationId="{D31140FB-DEA3-4863-A224-204CA5885CEB}"/>
          </ac:spMkLst>
        </pc:spChg>
        <pc:spChg chg="add mod">
          <ac:chgData name="Paul Battershall" userId="41540bfd7e5be601" providerId="LiveId" clId="{5ABA1064-6520-42AA-856F-E5D62237489A}" dt="2024-04-26T12:34:51.138" v="4487" actId="1035"/>
          <ac:spMkLst>
            <pc:docMk/>
            <pc:sldMk cId="714101501" sldId="290"/>
            <ac:spMk id="5" creationId="{616FEF07-E6F0-477F-EC28-0B0035C23374}"/>
          </ac:spMkLst>
        </pc:spChg>
        <pc:spChg chg="mod">
          <ac:chgData name="Paul Battershall" userId="41540bfd7e5be601" providerId="LiveId" clId="{5ABA1064-6520-42AA-856F-E5D62237489A}" dt="2024-04-26T12:45:11.966" v="4506" actId="1076"/>
          <ac:spMkLst>
            <pc:docMk/>
            <pc:sldMk cId="714101501" sldId="290"/>
            <ac:spMk id="11" creationId="{86452BB9-6B48-80DD-901A-D56431F54E9D}"/>
          </ac:spMkLst>
        </pc:spChg>
        <pc:picChg chg="mod">
          <ac:chgData name="Paul Battershall" userId="41540bfd7e5be601" providerId="LiveId" clId="{5ABA1064-6520-42AA-856F-E5D62237489A}" dt="2024-04-26T12:34:38.117" v="4457" actId="1076"/>
          <ac:picMkLst>
            <pc:docMk/>
            <pc:sldMk cId="714101501" sldId="290"/>
            <ac:picMk id="9" creationId="{96E9EE78-774B-C540-AF09-04D3626E8716}"/>
          </ac:picMkLst>
        </pc:picChg>
      </pc:sldChg>
    </pc:docChg>
  </pc:docChgLst>
  <pc:docChgLst>
    <pc:chgData name="Paul Battershall" userId="41540bfd7e5be601" providerId="LiveId" clId="{8ECB8F09-5E70-4335-981B-2BBB346A6E29}"/>
    <pc:docChg chg="modSld sldOrd">
      <pc:chgData name="Paul Battershall" userId="41540bfd7e5be601" providerId="LiveId" clId="{8ECB8F09-5E70-4335-981B-2BBB346A6E29}" dt="2021-07-15T10:54:11.664" v="19"/>
      <pc:docMkLst>
        <pc:docMk/>
      </pc:docMkLst>
      <pc:sldChg chg="modSp mod">
        <pc:chgData name="Paul Battershall" userId="41540bfd7e5be601" providerId="LiveId" clId="{8ECB8F09-5E70-4335-981B-2BBB346A6E29}" dt="2021-07-15T10:51:50.386" v="17" actId="20577"/>
        <pc:sldMkLst>
          <pc:docMk/>
          <pc:sldMk cId="2154041824" sldId="256"/>
        </pc:sldMkLst>
        <pc:spChg chg="mod">
          <ac:chgData name="Paul Battershall" userId="41540bfd7e5be601" providerId="LiveId" clId="{8ECB8F09-5E70-4335-981B-2BBB346A6E29}" dt="2021-07-15T10:51:50.386" v="17" actId="20577"/>
          <ac:spMkLst>
            <pc:docMk/>
            <pc:sldMk cId="2154041824" sldId="256"/>
            <ac:spMk id="3" creationId="{A94C03B1-BD38-4E5F-8B14-B087C05447D3}"/>
          </ac:spMkLst>
        </pc:spChg>
      </pc:sldChg>
      <pc:sldChg chg="ord">
        <pc:chgData name="Paul Battershall" userId="41540bfd7e5be601" providerId="LiveId" clId="{8ECB8F09-5E70-4335-981B-2BBB346A6E29}" dt="2021-07-15T10:54:11.664" v="19"/>
        <pc:sldMkLst>
          <pc:docMk/>
          <pc:sldMk cId="4189681399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44BD7-A49D-4B57-9968-3CDFE012FDE8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31900"/>
            <a:ext cx="591185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1263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482" y="9360730"/>
            <a:ext cx="2911263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8D07-7539-49F9-B9C3-015CAD727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410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C870641-6F84-4C8E-B501-97D3D5750CEF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2E3D3-318A-44D5-A996-79B6BC646DB1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1D0659-5972-4560-BD15-E75C93A033F9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7BB3-9B5D-4A28-A2CD-C46F945D7BFF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E237BD3-7A52-4F7E-BAF2-082F7E1D2E29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168D-B193-436E-A836-AEB57CAFA96B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A479-4EBE-42B3-8144-99FEBF0655E2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59D3-E27B-40AF-9FA0-BF3939187711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B8A-637C-4336-8DF2-B063B1E84948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D75AD1-03D4-4A7E-BAFF-BB0346C4AC6C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C53C-DAC3-48A5-8A81-AA031C870E8F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66ABBD0-1356-4A6A-A1DF-392264A3CDCF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CD4BEB-C391-4F7E-9838-95411A832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ith glasses and a white shirt&#10;&#10;Description automatically generated">
            <a:extLst>
              <a:ext uri="{FF2B5EF4-FFF2-40B4-BE49-F238E27FC236}">
                <a16:creationId xmlns:a16="http://schemas.microsoft.com/office/drawing/2014/main" id="{8F1D5A10-87C0-A9D9-C6B7-9B6041CBC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66" y="1689916"/>
            <a:ext cx="5495668" cy="5986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20940-CD67-4BBD-BC2C-5441B76D0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936972"/>
            <a:ext cx="10993549" cy="685095"/>
          </a:xfrm>
        </p:spPr>
        <p:txBody>
          <a:bodyPr>
            <a:noAutofit/>
          </a:bodyPr>
          <a:lstStyle/>
          <a:p>
            <a:pPr algn="ctr"/>
            <a:r>
              <a:rPr lang="en-GB" sz="4000" dirty="0"/>
              <a:t>HOW TO MANAGE POOR PERFORMANCE </a:t>
            </a:r>
          </a:p>
        </p:txBody>
      </p:sp>
    </p:spTree>
    <p:extLst>
      <p:ext uri="{BB962C8B-B14F-4D97-AF65-F5344CB8AC3E}">
        <p14:creationId xmlns:p14="http://schemas.microsoft.com/office/powerpoint/2010/main" val="2154041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cratching her head&#10;&#10;Description automatically generated">
            <a:extLst>
              <a:ext uri="{FF2B5EF4-FFF2-40B4-BE49-F238E27FC236}">
                <a16:creationId xmlns:a16="http://schemas.microsoft.com/office/drawing/2014/main" id="{96E9EE78-774B-C540-AF09-04D3626E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961" y="879541"/>
            <a:ext cx="8967047" cy="5978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452BB9-6B48-80DD-901A-D56431F54E9D}"/>
              </a:ext>
            </a:extLst>
          </p:cNvPr>
          <p:cNvSpPr txBox="1"/>
          <p:nvPr/>
        </p:nvSpPr>
        <p:spPr>
          <a:xfrm>
            <a:off x="673118" y="1818279"/>
            <a:ext cx="5503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Thinking back to the poor performance or behaviour issues you came up with earlier….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FEF07-E6F0-477F-EC28-0B0035C23374}"/>
              </a:ext>
            </a:extLst>
          </p:cNvPr>
          <p:cNvSpPr txBox="1"/>
          <p:nvPr/>
        </p:nvSpPr>
        <p:spPr>
          <a:xfrm>
            <a:off x="592095" y="3127220"/>
            <a:ext cx="73614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591926"/>
                </a:solidFill>
              </a:rPr>
              <a:t>How would you</a:t>
            </a:r>
            <a:br>
              <a:rPr lang="en-GB" sz="5400" dirty="0">
                <a:solidFill>
                  <a:srgbClr val="591926"/>
                </a:solidFill>
              </a:rPr>
            </a:br>
            <a:r>
              <a:rPr lang="en-GB" sz="5400" dirty="0">
                <a:solidFill>
                  <a:srgbClr val="591926"/>
                </a:solidFill>
              </a:rPr>
              <a:t>manage them now?</a:t>
            </a:r>
          </a:p>
        </p:txBody>
      </p:sp>
    </p:spTree>
    <p:extLst>
      <p:ext uri="{BB962C8B-B14F-4D97-AF65-F5344CB8AC3E}">
        <p14:creationId xmlns:p14="http://schemas.microsoft.com/office/powerpoint/2010/main" val="714101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CD4BEB-C391-4F7E-9838-95411A832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wooden paddle&#10;&#10;Description automatically generated">
            <a:extLst>
              <a:ext uri="{FF2B5EF4-FFF2-40B4-BE49-F238E27FC236}">
                <a16:creationId xmlns:a16="http://schemas.microsoft.com/office/drawing/2014/main" id="{27753EA7-5490-E59C-6FFE-88FE62FF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363" y="1768824"/>
            <a:ext cx="6785568" cy="5089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20940-CD67-4BBD-BC2C-5441B76D0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46" y="1659462"/>
            <a:ext cx="6688853" cy="685095"/>
          </a:xfrm>
        </p:spPr>
        <p:txBody>
          <a:bodyPr>
            <a:normAutofit/>
          </a:bodyPr>
          <a:lstStyle/>
          <a:p>
            <a:r>
              <a:rPr lang="en-GB" dirty="0"/>
              <a:t>GROUND RULES for session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69C4A-4487-467D-BF5F-4E1F5D2D3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8CE889F-A32D-4ACE-AD1D-086588D820CA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902D66-0FF9-3E79-D91C-2CE1398A2061}"/>
              </a:ext>
            </a:extLst>
          </p:cNvPr>
          <p:cNvSpPr txBox="1"/>
          <p:nvPr/>
        </p:nvSpPr>
        <p:spPr>
          <a:xfrm>
            <a:off x="727948" y="2497530"/>
            <a:ext cx="60982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tx2"/>
                </a:solidFill>
              </a:rPr>
              <a:t>Join in the conversation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tx2"/>
                </a:solidFill>
              </a:rPr>
              <a:t>Use respectful terminology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tx2"/>
                </a:solidFill>
              </a:rPr>
              <a:t>Be honest about your experiences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tx2"/>
                </a:solidFill>
              </a:rPr>
              <a:t>Be supportive towards each other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tx2"/>
                </a:solidFill>
              </a:rPr>
              <a:t>Confidentiality</a:t>
            </a:r>
          </a:p>
        </p:txBody>
      </p:sp>
    </p:spTree>
    <p:extLst>
      <p:ext uri="{BB962C8B-B14F-4D97-AF65-F5344CB8AC3E}">
        <p14:creationId xmlns:p14="http://schemas.microsoft.com/office/powerpoint/2010/main" val="353019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cratching her head&#10;&#10;Description automatically generated">
            <a:extLst>
              <a:ext uri="{FF2B5EF4-FFF2-40B4-BE49-F238E27FC236}">
                <a16:creationId xmlns:a16="http://schemas.microsoft.com/office/drawing/2014/main" id="{96E9EE78-774B-C540-AF09-04D3626E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834" y="879540"/>
            <a:ext cx="8967047" cy="5978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F2EBB3-C6EF-4837-8A99-19E03183A613}"/>
              </a:ext>
            </a:extLst>
          </p:cNvPr>
          <p:cNvSpPr/>
          <p:nvPr/>
        </p:nvSpPr>
        <p:spPr>
          <a:xfrm>
            <a:off x="728434" y="1974995"/>
            <a:ext cx="452399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500" dirty="0">
                <a:solidFill>
                  <a:schemeClr val="accent3">
                    <a:lumMod val="50000"/>
                  </a:schemeClr>
                </a:solidFill>
              </a:rPr>
              <a:t>QUESTION…</a:t>
            </a:r>
            <a:r>
              <a:rPr lang="en-GB" sz="4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GB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452BB9-6B48-80DD-901A-D56431F54E9D}"/>
              </a:ext>
            </a:extLst>
          </p:cNvPr>
          <p:cNvSpPr txBox="1"/>
          <p:nvPr/>
        </p:nvSpPr>
        <p:spPr>
          <a:xfrm>
            <a:off x="719416" y="2898325"/>
            <a:ext cx="5037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What types of poor performance or behaviour issues have you come across at work?</a:t>
            </a:r>
          </a:p>
        </p:txBody>
      </p:sp>
    </p:spTree>
    <p:extLst>
      <p:ext uri="{BB962C8B-B14F-4D97-AF65-F5344CB8AC3E}">
        <p14:creationId xmlns:p14="http://schemas.microsoft.com/office/powerpoint/2010/main" val="1802519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9422-00B3-4212-B452-9632E37A38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79974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CACE3-8788-4F13-A975-FB03B7B89695}"/>
              </a:ext>
            </a:extLst>
          </p:cNvPr>
          <p:cNvSpPr txBox="1"/>
          <p:nvPr/>
        </p:nvSpPr>
        <p:spPr>
          <a:xfrm>
            <a:off x="4628555" y="840413"/>
            <a:ext cx="5873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3">
                    <a:lumMod val="50000"/>
                  </a:schemeClr>
                </a:solidFill>
              </a:rPr>
              <a:t>PERFORMANCE MANAGEMENT GENERAL PRINCIPLES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06CD09-E655-4087-85BA-9EB474EF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b="1" smtClean="0">
                <a:solidFill>
                  <a:schemeClr val="bg1"/>
                </a:solidFill>
              </a:rPr>
              <a:pPr/>
              <a:t>4</a:t>
            </a:fld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39252-B125-CE72-5BB5-6C2DC599CE04}"/>
              </a:ext>
            </a:extLst>
          </p:cNvPr>
          <p:cNvSpPr txBox="1"/>
          <p:nvPr/>
        </p:nvSpPr>
        <p:spPr>
          <a:xfrm>
            <a:off x="4572222" y="2064598"/>
            <a:ext cx="68961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91926"/>
                </a:solidFill>
              </a:rPr>
              <a:t>Identify the issue/s</a:t>
            </a:r>
          </a:p>
          <a:p>
            <a:r>
              <a:rPr lang="en-GB" sz="2000" dirty="0">
                <a:solidFill>
                  <a:schemeClr val="tx2"/>
                </a:solidFill>
              </a:rPr>
              <a:t>Establishing the actual performance issue/s is the first thing to do to successfully manage poor performance within a team.</a:t>
            </a:r>
          </a:p>
          <a:p>
            <a:endParaRPr lang="en-GB" sz="2400" dirty="0">
              <a:solidFill>
                <a:srgbClr val="591926"/>
              </a:solidFill>
            </a:endParaRPr>
          </a:p>
          <a:p>
            <a:r>
              <a:rPr lang="en-GB" sz="2400" dirty="0">
                <a:solidFill>
                  <a:srgbClr val="591926"/>
                </a:solidFill>
              </a:rPr>
              <a:t>Act now, not later</a:t>
            </a:r>
          </a:p>
          <a:p>
            <a:r>
              <a:rPr lang="en-GB" sz="200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you’re having concerns about a particular employee, it’s important to make sure you express these to the person as soon as possible. The longer you allow a behaviour to continue, the more difficult it becomes to tackle.</a:t>
            </a:r>
          </a:p>
          <a:p>
            <a:endParaRPr lang="en-GB" sz="2000" dirty="0">
              <a:solidFill>
                <a:schemeClr val="tx2"/>
              </a:solidFill>
              <a:highlight>
                <a:srgbClr val="FFFFFF"/>
              </a:highlight>
              <a:latin typeface="Gill Sans MT" panose="020B05020201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591926"/>
                </a:solidFill>
                <a:effectLst/>
                <a:highlight>
                  <a:srgbClr val="FFFFFF"/>
                </a:highlight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 consistent and fair</a:t>
            </a:r>
          </a:p>
          <a:p>
            <a:r>
              <a:rPr lang="en-GB" sz="2000" dirty="0">
                <a:solidFill>
                  <a:schemeClr val="tx2"/>
                </a:solidFill>
                <a:highlight>
                  <a:srgbClr val="FFFFFF"/>
                </a:highlight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MUST be consistent and fair in your response to poor performance and not react differently to different staff.</a:t>
            </a:r>
            <a:endParaRPr lang="en-GB" sz="2000" dirty="0">
              <a:solidFill>
                <a:schemeClr val="tx2"/>
              </a:solidFill>
              <a:effectLst/>
              <a:highlight>
                <a:srgbClr val="FFFFFF"/>
              </a:highlight>
              <a:latin typeface="Gill Sans MT" panose="020B05020201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tx2"/>
              </a:solidFill>
              <a:effectLst/>
              <a:highlight>
                <a:srgbClr val="FFFFFF"/>
              </a:highlight>
              <a:latin typeface="Gill Sans MT" panose="020B05020201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erson in a blue turtleneck&#10;&#10;Description automatically generated">
            <a:extLst>
              <a:ext uri="{FF2B5EF4-FFF2-40B4-BE49-F238E27FC236}">
                <a16:creationId xmlns:a16="http://schemas.microsoft.com/office/drawing/2014/main" id="{BE41209F-0308-0967-746E-BEF2D789B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" y="793377"/>
            <a:ext cx="4354916" cy="60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3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9422-00B3-4212-B452-9632E37A38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79974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CACE3-8788-4F13-A975-FB03B7B89695}"/>
              </a:ext>
            </a:extLst>
          </p:cNvPr>
          <p:cNvSpPr txBox="1"/>
          <p:nvPr/>
        </p:nvSpPr>
        <p:spPr>
          <a:xfrm>
            <a:off x="4628555" y="840413"/>
            <a:ext cx="5873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3">
                    <a:lumMod val="50000"/>
                  </a:schemeClr>
                </a:solidFill>
              </a:rPr>
              <a:t>PERFORMANCE MANAGEMENT GENERAL PRINCIPLES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06CD09-E655-4087-85BA-9EB474EF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b="1" smtClean="0">
                <a:solidFill>
                  <a:schemeClr val="bg1"/>
                </a:solidFill>
              </a:rPr>
              <a:pPr/>
              <a:t>5</a:t>
            </a:fld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39252-B125-CE72-5BB5-6C2DC599CE04}"/>
              </a:ext>
            </a:extLst>
          </p:cNvPr>
          <p:cNvSpPr txBox="1"/>
          <p:nvPr/>
        </p:nvSpPr>
        <p:spPr>
          <a:xfrm>
            <a:off x="4572222" y="2064598"/>
            <a:ext cx="68961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91926"/>
                </a:solidFill>
                <a:highlight>
                  <a:srgbClr val="FFFFFF"/>
                </a:highlight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Privacy</a:t>
            </a:r>
          </a:p>
          <a:p>
            <a:r>
              <a:rPr lang="en-GB" sz="2000" dirty="0">
                <a:solidFill>
                  <a:schemeClr val="tx2"/>
                </a:solidFill>
                <a:highlight>
                  <a:srgbClr val="FFFFFF"/>
                </a:highlight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Tackling someone about their performance in public is both disrespectful and an abuse of power.  ALWAYS find a private place to discuss your concerns.</a:t>
            </a:r>
            <a:endParaRPr lang="en-GB" sz="2000" dirty="0">
              <a:solidFill>
                <a:srgbClr val="591926"/>
              </a:solidFill>
              <a:highlight>
                <a:srgbClr val="FFFFFF"/>
              </a:highlight>
              <a:latin typeface="Gill Sans MT" panose="020B05020201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591926"/>
              </a:solidFill>
              <a:highlight>
                <a:srgbClr val="FFFFFF"/>
              </a:highlight>
              <a:latin typeface="Gill Sans MT" panose="020B05020201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591926"/>
                </a:solidFill>
                <a:highlight>
                  <a:srgbClr val="FFFFFF"/>
                </a:highlight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Don’t attack them</a:t>
            </a:r>
          </a:p>
          <a:p>
            <a:r>
              <a:rPr lang="en-GB" sz="2000" dirty="0">
                <a:solidFill>
                  <a:schemeClr val="tx2"/>
                </a:solidFill>
                <a:highlight>
                  <a:srgbClr val="FFFFFF"/>
                </a:highlight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Voice your concerns in a calm and constructive manner. Bear in mind the person might have personal matters going on in the background.</a:t>
            </a:r>
          </a:p>
          <a:p>
            <a:endParaRPr lang="en-GB" sz="2000" dirty="0">
              <a:solidFill>
                <a:schemeClr val="tx2"/>
              </a:solidFill>
              <a:highlight>
                <a:srgbClr val="FFFFFF"/>
              </a:highlight>
              <a:latin typeface="Gill Sans MT" panose="020B05020201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591926"/>
                </a:solidFill>
                <a:highlight>
                  <a:srgbClr val="FFFFFF"/>
                </a:highlight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Document</a:t>
            </a:r>
          </a:p>
          <a:p>
            <a:r>
              <a:rPr lang="en-GB" sz="2000" dirty="0">
                <a:solidFill>
                  <a:schemeClr val="tx2"/>
                </a:solidFill>
                <a:highlight>
                  <a:srgbClr val="FFFFFF"/>
                </a:highlight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Always record any intervention you have with a staff member about their performance. </a:t>
            </a:r>
          </a:p>
          <a:p>
            <a:endParaRPr lang="en-GB" sz="2000" dirty="0">
              <a:solidFill>
                <a:srgbClr val="000000"/>
              </a:solidFill>
              <a:highlight>
                <a:srgbClr val="FFFFFF"/>
              </a:highlight>
              <a:latin typeface="Gill Sans MT" panose="020B05020201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erson in a blue turtleneck&#10;&#10;Description automatically generated">
            <a:extLst>
              <a:ext uri="{FF2B5EF4-FFF2-40B4-BE49-F238E27FC236}">
                <a16:creationId xmlns:a16="http://schemas.microsoft.com/office/drawing/2014/main" id="{BE41209F-0308-0967-746E-BEF2D789B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" y="793377"/>
            <a:ext cx="4354916" cy="60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9422-00B3-4212-B452-9632E37A38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79974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CACE3-8788-4F13-A975-FB03B7B89695}"/>
              </a:ext>
            </a:extLst>
          </p:cNvPr>
          <p:cNvSpPr txBox="1"/>
          <p:nvPr/>
        </p:nvSpPr>
        <p:spPr>
          <a:xfrm>
            <a:off x="3251306" y="1065449"/>
            <a:ext cx="5873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accent3">
                    <a:lumMod val="50000"/>
                  </a:schemeClr>
                </a:solidFill>
              </a:rPr>
              <a:t>BE CAREFUL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06CD09-E655-4087-85BA-9EB474EF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b="1" smtClean="0">
                <a:solidFill>
                  <a:schemeClr val="bg1"/>
                </a:solidFill>
              </a:rPr>
              <a:pPr/>
              <a:t>6</a:t>
            </a:fld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red triangle with a white exclamation mark&#10;&#10;Description automatically generated">
            <a:extLst>
              <a:ext uri="{FF2B5EF4-FFF2-40B4-BE49-F238E27FC236}">
                <a16:creationId xmlns:a16="http://schemas.microsoft.com/office/drawing/2014/main" id="{3DD2ABCE-FA15-912C-8848-B29EE52C2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579" y="2239496"/>
            <a:ext cx="3069658" cy="21320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B2E0BF-0CD1-CB74-A6CE-F90D46ACE88D}"/>
              </a:ext>
            </a:extLst>
          </p:cNvPr>
          <p:cNvSpPr txBox="1"/>
          <p:nvPr/>
        </p:nvSpPr>
        <p:spPr>
          <a:xfrm>
            <a:off x="3103319" y="4509456"/>
            <a:ext cx="6289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2"/>
                </a:solidFill>
              </a:rPr>
              <a:t>Don’t</a:t>
            </a:r>
            <a:r>
              <a:rPr lang="en-GB" sz="2400" dirty="0">
                <a:solidFill>
                  <a:schemeClr val="tx2"/>
                </a:solidFill>
              </a:rPr>
              <a:t> ‘pass the buck</a:t>
            </a:r>
            <a:r>
              <a:rPr lang="en-GB" dirty="0">
                <a:solidFill>
                  <a:schemeClr val="tx2"/>
                </a:solidFill>
              </a:rPr>
              <a:t>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2"/>
                </a:solidFill>
              </a:rPr>
              <a:t>Don’t</a:t>
            </a:r>
            <a:r>
              <a:rPr lang="en-GB" sz="2400" dirty="0">
                <a:solidFill>
                  <a:schemeClr val="tx2"/>
                </a:solidFill>
              </a:rPr>
              <a:t> make a joke of 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tx2"/>
                </a:solidFill>
              </a:rPr>
              <a:t>Don’t</a:t>
            </a:r>
            <a:r>
              <a:rPr lang="en-GB" sz="2400" dirty="0">
                <a:solidFill>
                  <a:schemeClr val="tx2"/>
                </a:solidFill>
              </a:rPr>
              <a:t> talk about other things at the meeting</a:t>
            </a:r>
          </a:p>
        </p:txBody>
      </p:sp>
    </p:spTree>
    <p:extLst>
      <p:ext uri="{BB962C8B-B14F-4D97-AF65-F5344CB8AC3E}">
        <p14:creationId xmlns:p14="http://schemas.microsoft.com/office/powerpoint/2010/main" val="3636336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DDC1D-40E6-4F52-9194-EF29D20FDF99}"/>
              </a:ext>
            </a:extLst>
          </p:cNvPr>
          <p:cNvSpPr txBox="1"/>
          <p:nvPr/>
        </p:nvSpPr>
        <p:spPr>
          <a:xfrm>
            <a:off x="656669" y="735579"/>
            <a:ext cx="74017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>
                <a:solidFill>
                  <a:schemeClr val="accent3">
                    <a:lumMod val="50000"/>
                  </a:schemeClr>
                </a:solidFill>
              </a:rPr>
              <a:t>Deciding what type of intervention is required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F096B6-52C6-355F-B945-B9ABF4B74951}"/>
              </a:ext>
            </a:extLst>
          </p:cNvPr>
          <p:cNvSpPr txBox="1"/>
          <p:nvPr/>
        </p:nvSpPr>
        <p:spPr>
          <a:xfrm>
            <a:off x="656669" y="2076484"/>
            <a:ext cx="7189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In some situations, 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immediate intervention 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is required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89133-7D1B-615B-11BA-0DE6A9AA748B}"/>
              </a:ext>
            </a:extLst>
          </p:cNvPr>
          <p:cNvSpPr txBox="1"/>
          <p:nvPr/>
        </p:nvSpPr>
        <p:spPr>
          <a:xfrm>
            <a:off x="778933" y="2686752"/>
            <a:ext cx="58512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Explain you need to speak to the person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Find a private place to talk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Be specific about the issue/s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Ask questions – what are their explanations for the poor performance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Explain why we do things a certain way (risk, respect, consistency etc.)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Explain the impact of their behaviour on other people or on JRH Support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Explain what is expected of them going forwards (outcome)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Document as a ‘Performance issues’ event on People Planner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9" name="Picture 8" descr="A person and person yelling at each other&#10;&#10;Description automatically generated">
            <a:extLst>
              <a:ext uri="{FF2B5EF4-FFF2-40B4-BE49-F238E27FC236}">
                <a16:creationId xmlns:a16="http://schemas.microsoft.com/office/drawing/2014/main" id="{76314657-1DA7-6AF6-F08C-9111FFF1F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225" y="2651039"/>
            <a:ext cx="5291775" cy="420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1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DDC1D-40E6-4F52-9194-EF29D20FDF99}"/>
              </a:ext>
            </a:extLst>
          </p:cNvPr>
          <p:cNvSpPr txBox="1"/>
          <p:nvPr/>
        </p:nvSpPr>
        <p:spPr>
          <a:xfrm>
            <a:off x="656669" y="735579"/>
            <a:ext cx="74017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>
                <a:solidFill>
                  <a:schemeClr val="accent3">
                    <a:lumMod val="50000"/>
                  </a:schemeClr>
                </a:solidFill>
              </a:rPr>
              <a:t>Deciding what type of intervention is required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F096B6-52C6-355F-B945-B9ABF4B74951}"/>
              </a:ext>
            </a:extLst>
          </p:cNvPr>
          <p:cNvSpPr txBox="1"/>
          <p:nvPr/>
        </p:nvSpPr>
        <p:spPr>
          <a:xfrm>
            <a:off x="656669" y="2076484"/>
            <a:ext cx="7189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Planned 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informal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 private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89133-7D1B-615B-11BA-0DE6A9AA748B}"/>
              </a:ext>
            </a:extLst>
          </p:cNvPr>
          <p:cNvSpPr txBox="1"/>
          <p:nvPr/>
        </p:nvSpPr>
        <p:spPr>
          <a:xfrm>
            <a:off x="778933" y="2686752"/>
            <a:ext cx="63104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Prepare for the meeting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Identify a mutually appropriate time and place to meet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If possible, have information to present (witness statements, screenshots, observations etc.)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Be specific about the issue/s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Ask questions – what are their explanations for the poor performance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Explain why we do things a certain way (risk, respect, consistency etc.)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Explain the impact of their behaviour on other people or on JRH Support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Explain what is expected of them going forwards (outcome)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Document as a ‘Performance issues’ event on People Planner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9" name="Picture 8" descr="A person and person yelling at each other&#10;&#10;Description automatically generated">
            <a:extLst>
              <a:ext uri="{FF2B5EF4-FFF2-40B4-BE49-F238E27FC236}">
                <a16:creationId xmlns:a16="http://schemas.microsoft.com/office/drawing/2014/main" id="{76314657-1DA7-6AF6-F08C-9111FFF1F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225" y="2651039"/>
            <a:ext cx="5291775" cy="420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1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yelling at each other&#10;&#10;Description automatically generated">
            <a:extLst>
              <a:ext uri="{FF2B5EF4-FFF2-40B4-BE49-F238E27FC236}">
                <a16:creationId xmlns:a16="http://schemas.microsoft.com/office/drawing/2014/main" id="{76314657-1DA7-6AF6-F08C-9111FFF1F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225" y="2651039"/>
            <a:ext cx="5291775" cy="4206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FDDC1D-40E6-4F52-9194-EF29D20FDF99}"/>
              </a:ext>
            </a:extLst>
          </p:cNvPr>
          <p:cNvSpPr txBox="1"/>
          <p:nvPr/>
        </p:nvSpPr>
        <p:spPr>
          <a:xfrm>
            <a:off x="656669" y="735579"/>
            <a:ext cx="74017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>
                <a:solidFill>
                  <a:schemeClr val="accent3">
                    <a:lumMod val="50000"/>
                  </a:schemeClr>
                </a:solidFill>
              </a:rPr>
              <a:t>Deciding what type of intervention is required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F096B6-52C6-355F-B945-B9ABF4B74951}"/>
              </a:ext>
            </a:extLst>
          </p:cNvPr>
          <p:cNvSpPr txBox="1"/>
          <p:nvPr/>
        </p:nvSpPr>
        <p:spPr>
          <a:xfrm>
            <a:off x="656669" y="2076484"/>
            <a:ext cx="6243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Formal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 private meeting – Coaching &amp; Development Meeting</a:t>
            </a: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These meetings are for ‘repeat offenders’ or for more serious situations that are not quite serious enough to warrant disciplinary action.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89133-7D1B-615B-11BA-0DE6A9AA748B}"/>
              </a:ext>
            </a:extLst>
          </p:cNvPr>
          <p:cNvSpPr txBox="1"/>
          <p:nvPr/>
        </p:nvSpPr>
        <p:spPr>
          <a:xfrm>
            <a:off x="623203" y="3746939"/>
            <a:ext cx="6310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Prepare for the meeting – complete some of the form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If possible, have information to present (witness statements, screenshots, observations etc.)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Identify a mutually appropriate time and place to meet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Follow the form questions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Document as a ‘Coaching &amp; Development Meeting’ event on People Planner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7111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567</Words>
  <Application>Microsoft Office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Gill Sans MT</vt:lpstr>
      <vt:lpstr>Wingdings</vt:lpstr>
      <vt:lpstr>Wingdings 2</vt:lpstr>
      <vt:lpstr>Dividend</vt:lpstr>
      <vt:lpstr>HOW TO MANAGE POOR PERFORMANCE </vt:lpstr>
      <vt:lpstr>GROUND RULES for session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POSITIVE BEHAVIOUR SUPPORT (pbs) </dc:title>
  <dc:creator>Paul Battershall</dc:creator>
  <cp:lastModifiedBy>Paul Battershall</cp:lastModifiedBy>
  <cp:revision>8</cp:revision>
  <dcterms:created xsi:type="dcterms:W3CDTF">2020-05-20T08:33:13Z</dcterms:created>
  <dcterms:modified xsi:type="dcterms:W3CDTF">2024-04-26T14:37:30Z</dcterms:modified>
</cp:coreProperties>
</file>