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9" r:id="rId9"/>
    <p:sldId id="265" r:id="rId10"/>
    <p:sldId id="266" r:id="rId11"/>
    <p:sldId id="267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67497E-752F-456F-AD5E-14CABCAA886C}" v="57" dt="2022-07-06T08:22:39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attershall" userId="41540bfd7e5be601" providerId="LiveId" clId="{1367497E-752F-456F-AD5E-14CABCAA886C}"/>
    <pc:docChg chg="undo custSel addSld delSld modSld sldOrd">
      <pc:chgData name="Paul Battershall" userId="41540bfd7e5be601" providerId="LiveId" clId="{1367497E-752F-456F-AD5E-14CABCAA886C}" dt="2022-07-06T08:22:39.182" v="2323" actId="20577"/>
      <pc:docMkLst>
        <pc:docMk/>
      </pc:docMkLst>
      <pc:sldChg chg="modSp mod">
        <pc:chgData name="Paul Battershall" userId="41540bfd7e5be601" providerId="LiveId" clId="{1367497E-752F-456F-AD5E-14CABCAA886C}" dt="2022-07-05T10:40:29.768" v="162" actId="113"/>
        <pc:sldMkLst>
          <pc:docMk/>
          <pc:sldMk cId="3298038785" sldId="258"/>
        </pc:sldMkLst>
        <pc:spChg chg="mod">
          <ac:chgData name="Paul Battershall" userId="41540bfd7e5be601" providerId="LiveId" clId="{1367497E-752F-456F-AD5E-14CABCAA886C}" dt="2022-07-05T10:40:29.768" v="162" actId="113"/>
          <ac:spMkLst>
            <pc:docMk/>
            <pc:sldMk cId="3298038785" sldId="258"/>
            <ac:spMk id="6" creationId="{F9BCACE3-8788-4F13-A975-FB03B7B89695}"/>
          </ac:spMkLst>
        </pc:spChg>
      </pc:sldChg>
      <pc:sldChg chg="modSp mod">
        <pc:chgData name="Paul Battershall" userId="41540bfd7e5be601" providerId="LiveId" clId="{1367497E-752F-456F-AD5E-14CABCAA886C}" dt="2022-07-05T10:39:58.063" v="160" actId="2711"/>
        <pc:sldMkLst>
          <pc:docMk/>
          <pc:sldMk cId="1934960752" sldId="259"/>
        </pc:sldMkLst>
        <pc:spChg chg="mod">
          <ac:chgData name="Paul Battershall" userId="41540bfd7e5be601" providerId="LiveId" clId="{1367497E-752F-456F-AD5E-14CABCAA886C}" dt="2022-07-05T10:39:58.063" v="160" actId="2711"/>
          <ac:spMkLst>
            <pc:docMk/>
            <pc:sldMk cId="1934960752" sldId="259"/>
            <ac:spMk id="6" creationId="{F9BCACE3-8788-4F13-A975-FB03B7B89695}"/>
          </ac:spMkLst>
        </pc:spChg>
      </pc:sldChg>
      <pc:sldChg chg="modSp mod">
        <pc:chgData name="Paul Battershall" userId="41540bfd7e5be601" providerId="LiveId" clId="{1367497E-752F-456F-AD5E-14CABCAA886C}" dt="2022-07-05T14:07:54.588" v="2049" actId="255"/>
        <pc:sldMkLst>
          <pc:docMk/>
          <pc:sldMk cId="3943277136" sldId="260"/>
        </pc:sldMkLst>
        <pc:spChg chg="mod">
          <ac:chgData name="Paul Battershall" userId="41540bfd7e5be601" providerId="LiveId" clId="{1367497E-752F-456F-AD5E-14CABCAA886C}" dt="2022-07-05T14:07:54.588" v="2049" actId="255"/>
          <ac:spMkLst>
            <pc:docMk/>
            <pc:sldMk cId="3943277136" sldId="260"/>
            <ac:spMk id="6" creationId="{F9BCACE3-8788-4F13-A975-FB03B7B89695}"/>
          </ac:spMkLst>
        </pc:spChg>
        <pc:picChg chg="mod ord">
          <ac:chgData name="Paul Battershall" userId="41540bfd7e5be601" providerId="LiveId" clId="{1367497E-752F-456F-AD5E-14CABCAA886C}" dt="2022-07-05T14:02:53.031" v="1989" actId="1076"/>
          <ac:picMkLst>
            <pc:docMk/>
            <pc:sldMk cId="3943277136" sldId="260"/>
            <ac:picMk id="5" creationId="{8C102EC6-E818-A213-BBAF-7B729EB25F3B}"/>
          </ac:picMkLst>
        </pc:picChg>
      </pc:sldChg>
      <pc:sldChg chg="addSp delSp modSp mod setBg delDesignElem">
        <pc:chgData name="Paul Battershall" userId="41540bfd7e5be601" providerId="LiveId" clId="{1367497E-752F-456F-AD5E-14CABCAA886C}" dt="2022-07-05T10:26:30.320" v="74" actId="1035"/>
        <pc:sldMkLst>
          <pc:docMk/>
          <pc:sldMk cId="1440468488" sldId="261"/>
        </pc:sldMkLst>
        <pc:spChg chg="mod">
          <ac:chgData name="Paul Battershall" userId="41540bfd7e5be601" providerId="LiveId" clId="{1367497E-752F-456F-AD5E-14CABCAA886C}" dt="2022-07-05T10:17:48.429" v="7" actId="26606"/>
          <ac:spMkLst>
            <pc:docMk/>
            <pc:sldMk cId="1440468488" sldId="261"/>
            <ac:spMk id="3" creationId="{2B06CD09-E655-4087-85BA-9EB474EF1164}"/>
          </ac:spMkLst>
        </pc:spChg>
        <pc:spChg chg="mod">
          <ac:chgData name="Paul Battershall" userId="41540bfd7e5be601" providerId="LiveId" clId="{1367497E-752F-456F-AD5E-14CABCAA886C}" dt="2022-07-05T10:26:30.320" v="74" actId="1035"/>
          <ac:spMkLst>
            <pc:docMk/>
            <pc:sldMk cId="1440468488" sldId="261"/>
            <ac:spMk id="6" creationId="{F9BCACE3-8788-4F13-A975-FB03B7B89695}"/>
          </ac:spMkLst>
        </pc:spChg>
        <pc:spChg chg="add del">
          <ac:chgData name="Paul Battershall" userId="41540bfd7e5be601" providerId="LiveId" clId="{1367497E-752F-456F-AD5E-14CABCAA886C}" dt="2022-07-05T10:17:48.425" v="6" actId="26606"/>
          <ac:spMkLst>
            <pc:docMk/>
            <pc:sldMk cId="1440468488" sldId="261"/>
            <ac:spMk id="11" creationId="{96CF2A2B-0745-440C-9224-C5C6A0A4286F}"/>
          </ac:spMkLst>
        </pc:spChg>
        <pc:spChg chg="add del">
          <ac:chgData name="Paul Battershall" userId="41540bfd7e5be601" providerId="LiveId" clId="{1367497E-752F-456F-AD5E-14CABCAA886C}" dt="2022-07-05T10:17:48.425" v="6" actId="26606"/>
          <ac:spMkLst>
            <pc:docMk/>
            <pc:sldMk cId="1440468488" sldId="261"/>
            <ac:spMk id="13" creationId="{75BE6D6B-84C9-4D2B-97EB-773B7369EF82}"/>
          </ac:spMkLst>
        </pc:spChg>
        <pc:picChg chg="add mod ord">
          <ac:chgData name="Paul Battershall" userId="41540bfd7e5be601" providerId="LiveId" clId="{1367497E-752F-456F-AD5E-14CABCAA886C}" dt="2022-07-05T10:20:43.754" v="45" actId="167"/>
          <ac:picMkLst>
            <pc:docMk/>
            <pc:sldMk cId="1440468488" sldId="261"/>
            <ac:picMk id="4" creationId="{1C50C81A-71DE-09EE-D98A-989392797938}"/>
          </ac:picMkLst>
        </pc:picChg>
        <pc:picChg chg="del">
          <ac:chgData name="Paul Battershall" userId="41540bfd7e5be601" providerId="LiveId" clId="{1367497E-752F-456F-AD5E-14CABCAA886C}" dt="2022-07-05T10:15:56.987" v="1" actId="478"/>
          <ac:picMkLst>
            <pc:docMk/>
            <pc:sldMk cId="1440468488" sldId="261"/>
            <ac:picMk id="5" creationId="{8C102EC6-E818-A213-BBAF-7B729EB25F3B}"/>
          </ac:picMkLst>
        </pc:picChg>
      </pc:sldChg>
      <pc:sldChg chg="delSp modSp mod modAnim">
        <pc:chgData name="Paul Battershall" userId="41540bfd7e5be601" providerId="LiveId" clId="{1367497E-752F-456F-AD5E-14CABCAA886C}" dt="2022-07-05T13:52:35.987" v="1820"/>
        <pc:sldMkLst>
          <pc:docMk/>
          <pc:sldMk cId="377861459" sldId="262"/>
        </pc:sldMkLst>
        <pc:spChg chg="mod">
          <ac:chgData name="Paul Battershall" userId="41540bfd7e5be601" providerId="LiveId" clId="{1367497E-752F-456F-AD5E-14CABCAA886C}" dt="2022-07-05T10:35:25.113" v="150" actId="1076"/>
          <ac:spMkLst>
            <pc:docMk/>
            <pc:sldMk cId="377861459" sldId="262"/>
            <ac:spMk id="6" creationId="{F9BCACE3-8788-4F13-A975-FB03B7B89695}"/>
          </ac:spMkLst>
        </pc:spChg>
        <pc:picChg chg="del">
          <ac:chgData name="Paul Battershall" userId="41540bfd7e5be601" providerId="LiveId" clId="{1367497E-752F-456F-AD5E-14CABCAA886C}" dt="2022-07-05T10:34:42.427" v="103" actId="478"/>
          <ac:picMkLst>
            <pc:docMk/>
            <pc:sldMk cId="377861459" sldId="262"/>
            <ac:picMk id="4" creationId="{1C50C81A-71DE-09EE-D98A-989392797938}"/>
          </ac:picMkLst>
        </pc:picChg>
      </pc:sldChg>
      <pc:sldChg chg="delSp modSp del mod">
        <pc:chgData name="Paul Battershall" userId="41540bfd7e5be601" providerId="LiveId" clId="{1367497E-752F-456F-AD5E-14CABCAA886C}" dt="2022-07-05T10:34:35.322" v="102" actId="2696"/>
        <pc:sldMkLst>
          <pc:docMk/>
          <pc:sldMk cId="1199745950" sldId="262"/>
        </pc:sldMkLst>
        <pc:spChg chg="mod">
          <ac:chgData name="Paul Battershall" userId="41540bfd7e5be601" providerId="LiveId" clId="{1367497E-752F-456F-AD5E-14CABCAA886C}" dt="2022-07-05T10:34:21.301" v="101" actId="14100"/>
          <ac:spMkLst>
            <pc:docMk/>
            <pc:sldMk cId="1199745950" sldId="262"/>
            <ac:spMk id="6" creationId="{F9BCACE3-8788-4F13-A975-FB03B7B89695}"/>
          </ac:spMkLst>
        </pc:spChg>
        <pc:picChg chg="del">
          <ac:chgData name="Paul Battershall" userId="41540bfd7e5be601" providerId="LiveId" clId="{1367497E-752F-456F-AD5E-14CABCAA886C}" dt="2022-07-05T10:34:10.555" v="76" actId="478"/>
          <ac:picMkLst>
            <pc:docMk/>
            <pc:sldMk cId="1199745950" sldId="262"/>
            <ac:picMk id="4" creationId="{1C50C81A-71DE-09EE-D98A-989392797938}"/>
          </ac:picMkLst>
        </pc:picChg>
      </pc:sldChg>
      <pc:sldChg chg="modSp del mod">
        <pc:chgData name="Paul Battershall" userId="41540bfd7e5be601" providerId="LiveId" clId="{1367497E-752F-456F-AD5E-14CABCAA886C}" dt="2022-07-05T10:26:41.452" v="75" actId="2696"/>
        <pc:sldMkLst>
          <pc:docMk/>
          <pc:sldMk cId="2278528342" sldId="262"/>
        </pc:sldMkLst>
        <pc:spChg chg="mod">
          <ac:chgData name="Paul Battershall" userId="41540bfd7e5be601" providerId="LiveId" clId="{1367497E-752F-456F-AD5E-14CABCAA886C}" dt="2022-07-05T10:26:05.102" v="60" actId="1035"/>
          <ac:spMkLst>
            <pc:docMk/>
            <pc:sldMk cId="2278528342" sldId="262"/>
            <ac:spMk id="6" creationId="{F9BCACE3-8788-4F13-A975-FB03B7B89695}"/>
          </ac:spMkLst>
        </pc:spChg>
      </pc:sldChg>
      <pc:sldChg chg="addSp delSp modSp mod">
        <pc:chgData name="Paul Battershall" userId="41540bfd7e5be601" providerId="LiveId" clId="{1367497E-752F-456F-AD5E-14CABCAA886C}" dt="2022-07-05T14:22:25.249" v="2065" actId="20577"/>
        <pc:sldMkLst>
          <pc:docMk/>
          <pc:sldMk cId="340207406" sldId="263"/>
        </pc:sldMkLst>
        <pc:spChg chg="add mod">
          <ac:chgData name="Paul Battershall" userId="41540bfd7e5be601" providerId="LiveId" clId="{1367497E-752F-456F-AD5E-14CABCAA886C}" dt="2022-07-05T14:22:25.249" v="2065" actId="20577"/>
          <ac:spMkLst>
            <pc:docMk/>
            <pc:sldMk cId="340207406" sldId="263"/>
            <ac:spMk id="2" creationId="{14BB2B19-C59F-A8E5-5B02-54ADB6400245}"/>
          </ac:spMkLst>
        </pc:spChg>
        <pc:spChg chg="mod">
          <ac:chgData name="Paul Battershall" userId="41540bfd7e5be601" providerId="LiveId" clId="{1367497E-752F-456F-AD5E-14CABCAA886C}" dt="2022-07-05T10:49:15.228" v="234" actId="20577"/>
          <ac:spMkLst>
            <pc:docMk/>
            <pc:sldMk cId="340207406" sldId="263"/>
            <ac:spMk id="6" creationId="{F9BCACE3-8788-4F13-A975-FB03B7B89695}"/>
          </ac:spMkLst>
        </pc:spChg>
        <pc:picChg chg="del">
          <ac:chgData name="Paul Battershall" userId="41540bfd7e5be601" providerId="LiveId" clId="{1367497E-752F-456F-AD5E-14CABCAA886C}" dt="2022-07-05T10:47:30.104" v="169" actId="478"/>
          <ac:picMkLst>
            <pc:docMk/>
            <pc:sldMk cId="340207406" sldId="263"/>
            <ac:picMk id="4" creationId="{1C50C81A-71DE-09EE-D98A-989392797938}"/>
          </ac:picMkLst>
        </pc:picChg>
      </pc:sldChg>
      <pc:sldChg chg="modSp mod">
        <pc:chgData name="Paul Battershall" userId="41540bfd7e5be601" providerId="LiveId" clId="{1367497E-752F-456F-AD5E-14CABCAA886C}" dt="2022-07-05T12:05:07.964" v="1205" actId="14100"/>
        <pc:sldMkLst>
          <pc:docMk/>
          <pc:sldMk cId="372250946" sldId="264"/>
        </pc:sldMkLst>
        <pc:spChg chg="mod">
          <ac:chgData name="Paul Battershall" userId="41540bfd7e5be601" providerId="LiveId" clId="{1367497E-752F-456F-AD5E-14CABCAA886C}" dt="2022-07-05T12:05:07.964" v="1205" actId="14100"/>
          <ac:spMkLst>
            <pc:docMk/>
            <pc:sldMk cId="372250946" sldId="264"/>
            <ac:spMk id="2" creationId="{14BB2B19-C59F-A8E5-5B02-54ADB6400245}"/>
          </ac:spMkLst>
        </pc:spChg>
      </pc:sldChg>
      <pc:sldChg chg="modSp mod">
        <pc:chgData name="Paul Battershall" userId="41540bfd7e5be601" providerId="LiveId" clId="{1367497E-752F-456F-AD5E-14CABCAA886C}" dt="2022-07-05T14:52:56.027" v="2291" actId="255"/>
        <pc:sldMkLst>
          <pc:docMk/>
          <pc:sldMk cId="3407556706" sldId="265"/>
        </pc:sldMkLst>
        <pc:spChg chg="mod">
          <ac:chgData name="Paul Battershall" userId="41540bfd7e5be601" providerId="LiveId" clId="{1367497E-752F-456F-AD5E-14CABCAA886C}" dt="2022-07-05T12:05:18.384" v="1206" actId="14100"/>
          <ac:spMkLst>
            <pc:docMk/>
            <pc:sldMk cId="3407556706" sldId="265"/>
            <ac:spMk id="2" creationId="{14BB2B19-C59F-A8E5-5B02-54ADB6400245}"/>
          </ac:spMkLst>
        </pc:spChg>
        <pc:spChg chg="mod">
          <ac:chgData name="Paul Battershall" userId="41540bfd7e5be601" providerId="LiveId" clId="{1367497E-752F-456F-AD5E-14CABCAA886C}" dt="2022-07-05T14:52:56.027" v="2291" actId="255"/>
          <ac:spMkLst>
            <pc:docMk/>
            <pc:sldMk cId="3407556706" sldId="265"/>
            <ac:spMk id="6" creationId="{F9BCACE3-8788-4F13-A975-FB03B7B89695}"/>
          </ac:spMkLst>
        </pc:spChg>
      </pc:sldChg>
      <pc:sldChg chg="addSp delSp modSp mod setBg delDesignElem">
        <pc:chgData name="Paul Battershall" userId="41540bfd7e5be601" providerId="LiveId" clId="{1367497E-752F-456F-AD5E-14CABCAA886C}" dt="2022-07-05T14:04:28.748" v="2033" actId="14100"/>
        <pc:sldMkLst>
          <pc:docMk/>
          <pc:sldMk cId="784422193" sldId="266"/>
        </pc:sldMkLst>
        <pc:spChg chg="mod ord">
          <ac:chgData name="Paul Battershall" userId="41540bfd7e5be601" providerId="LiveId" clId="{1367497E-752F-456F-AD5E-14CABCAA886C}" dt="2022-07-05T12:58:32.971" v="1276" actId="26606"/>
          <ac:spMkLst>
            <pc:docMk/>
            <pc:sldMk cId="784422193" sldId="266"/>
            <ac:spMk id="3" creationId="{2B06CD09-E655-4087-85BA-9EB474EF1164}"/>
          </ac:spMkLst>
        </pc:spChg>
        <pc:spChg chg="del">
          <ac:chgData name="Paul Battershall" userId="41540bfd7e5be601" providerId="LiveId" clId="{1367497E-752F-456F-AD5E-14CABCAA886C}" dt="2022-07-05T12:18:25.009" v="1213" actId="478"/>
          <ac:spMkLst>
            <pc:docMk/>
            <pc:sldMk cId="784422193" sldId="266"/>
            <ac:spMk id="6" creationId="{F9BCACE3-8788-4F13-A975-FB03B7B89695}"/>
          </ac:spMkLst>
        </pc:spChg>
        <pc:spChg chg="add del mod">
          <ac:chgData name="Paul Battershall" userId="41540bfd7e5be601" providerId="LiveId" clId="{1367497E-752F-456F-AD5E-14CABCAA886C}" dt="2022-07-05T12:58:01.469" v="1262" actId="478"/>
          <ac:spMkLst>
            <pc:docMk/>
            <pc:sldMk cId="784422193" sldId="266"/>
            <ac:spMk id="14" creationId="{73B81697-A4B9-680A-B10D-00EACAEBA17E}"/>
          </ac:spMkLst>
        </pc:spChg>
        <pc:spChg chg="add mod">
          <ac:chgData name="Paul Battershall" userId="41540bfd7e5be601" providerId="LiveId" clId="{1367497E-752F-456F-AD5E-14CABCAA886C}" dt="2022-07-05T13:58:08.539" v="1954" actId="14100"/>
          <ac:spMkLst>
            <pc:docMk/>
            <pc:sldMk cId="784422193" sldId="266"/>
            <ac:spMk id="17" creationId="{46F0A4A0-9066-CBDA-F0AE-3F77A2AA3144}"/>
          </ac:spMkLst>
        </pc:spChg>
        <pc:spChg chg="add mod">
          <ac:chgData name="Paul Battershall" userId="41540bfd7e5be601" providerId="LiveId" clId="{1367497E-752F-456F-AD5E-14CABCAA886C}" dt="2022-07-05T13:57:45.325" v="1950" actId="113"/>
          <ac:spMkLst>
            <pc:docMk/>
            <pc:sldMk cId="784422193" sldId="266"/>
            <ac:spMk id="18" creationId="{DE22A3C9-7FB6-9958-68B2-884E4AC2AB15}"/>
          </ac:spMkLst>
        </pc:spChg>
        <pc:spChg chg="add">
          <ac:chgData name="Paul Battershall" userId="41540bfd7e5be601" providerId="LiveId" clId="{1367497E-752F-456F-AD5E-14CABCAA886C}" dt="2022-07-05T12:58:32.971" v="1276" actId="26606"/>
          <ac:spMkLst>
            <pc:docMk/>
            <pc:sldMk cId="784422193" sldId="266"/>
            <ac:spMk id="21" creationId="{42A4FC2C-047E-45A5-965D-8E1E3BF09BC6}"/>
          </ac:spMkLst>
        </pc:spChg>
        <pc:picChg chg="del">
          <ac:chgData name="Paul Battershall" userId="41540bfd7e5be601" providerId="LiveId" clId="{1367497E-752F-456F-AD5E-14CABCAA886C}" dt="2022-07-05T12:18:06.804" v="1208" actId="478"/>
          <ac:picMkLst>
            <pc:docMk/>
            <pc:sldMk cId="784422193" sldId="266"/>
            <ac:picMk id="4" creationId="{4C48901C-F308-50F9-5432-21E3EE73D87B}"/>
          </ac:picMkLst>
        </pc:picChg>
        <pc:picChg chg="add del mod">
          <ac:chgData name="Paul Battershall" userId="41540bfd7e5be601" providerId="LiveId" clId="{1367497E-752F-456F-AD5E-14CABCAA886C}" dt="2022-07-05T12:19:47.348" v="1219" actId="478"/>
          <ac:picMkLst>
            <pc:docMk/>
            <pc:sldMk cId="784422193" sldId="266"/>
            <ac:picMk id="5" creationId="{ADCE3DB3-E7E6-EE36-1E60-90F4391A340B}"/>
          </ac:picMkLst>
        </pc:picChg>
        <pc:picChg chg="add del mod">
          <ac:chgData name="Paul Battershall" userId="41540bfd7e5be601" providerId="LiveId" clId="{1367497E-752F-456F-AD5E-14CABCAA886C}" dt="2022-07-05T12:50:11.006" v="1228" actId="478"/>
          <ac:picMkLst>
            <pc:docMk/>
            <pc:sldMk cId="784422193" sldId="266"/>
            <ac:picMk id="8" creationId="{A651525F-F44B-A838-FEC8-277D1F1433BE}"/>
          </ac:picMkLst>
        </pc:picChg>
        <pc:picChg chg="add del mod">
          <ac:chgData name="Paul Battershall" userId="41540bfd7e5be601" providerId="LiveId" clId="{1367497E-752F-456F-AD5E-14CABCAA886C}" dt="2022-07-05T12:50:24.270" v="1232" actId="478"/>
          <ac:picMkLst>
            <pc:docMk/>
            <pc:sldMk cId="784422193" sldId="266"/>
            <ac:picMk id="10" creationId="{3536298E-8244-0479-A759-3B5C56E2790A}"/>
          </ac:picMkLst>
        </pc:picChg>
        <pc:picChg chg="add del mod">
          <ac:chgData name="Paul Battershall" userId="41540bfd7e5be601" providerId="LiveId" clId="{1367497E-752F-456F-AD5E-14CABCAA886C}" dt="2022-07-05T12:58:13.316" v="1263" actId="478"/>
          <ac:picMkLst>
            <pc:docMk/>
            <pc:sldMk cId="784422193" sldId="266"/>
            <ac:picMk id="13" creationId="{B0BE6702-E5EF-F902-8A04-F65FDF928766}"/>
          </ac:picMkLst>
        </pc:picChg>
        <pc:picChg chg="add mod">
          <ac:chgData name="Paul Battershall" userId="41540bfd7e5be601" providerId="LiveId" clId="{1367497E-752F-456F-AD5E-14CABCAA886C}" dt="2022-07-05T14:04:28.748" v="2033" actId="14100"/>
          <ac:picMkLst>
            <pc:docMk/>
            <pc:sldMk cId="784422193" sldId="266"/>
            <ac:picMk id="16" creationId="{18A8357F-3A30-A02F-110B-D573EE956516}"/>
          </ac:picMkLst>
        </pc:picChg>
      </pc:sldChg>
      <pc:sldChg chg="delSp modSp mod ord">
        <pc:chgData name="Paul Battershall" userId="41540bfd7e5be601" providerId="LiveId" clId="{1367497E-752F-456F-AD5E-14CABCAA886C}" dt="2022-07-05T14:04:54.852" v="2035"/>
        <pc:sldMkLst>
          <pc:docMk/>
          <pc:sldMk cId="683038856" sldId="267"/>
        </pc:sldMkLst>
        <pc:spChg chg="mod">
          <ac:chgData name="Paul Battershall" userId="41540bfd7e5be601" providerId="LiveId" clId="{1367497E-752F-456F-AD5E-14CABCAA886C}" dt="2022-07-05T13:54:05.701" v="1854" actId="1035"/>
          <ac:spMkLst>
            <pc:docMk/>
            <pc:sldMk cId="683038856" sldId="267"/>
            <ac:spMk id="2" creationId="{14BB2B19-C59F-A8E5-5B02-54ADB6400245}"/>
          </ac:spMkLst>
        </pc:spChg>
        <pc:spChg chg="del mod">
          <ac:chgData name="Paul Battershall" userId="41540bfd7e5be601" providerId="LiveId" clId="{1367497E-752F-456F-AD5E-14CABCAA886C}" dt="2022-07-05T13:01:26.750" v="1302" actId="478"/>
          <ac:spMkLst>
            <pc:docMk/>
            <pc:sldMk cId="683038856" sldId="267"/>
            <ac:spMk id="6" creationId="{F9BCACE3-8788-4F13-A975-FB03B7B89695}"/>
          </ac:spMkLst>
        </pc:spChg>
      </pc:sldChg>
      <pc:sldChg chg="modSp del mod">
        <pc:chgData name="Paul Battershall" userId="41540bfd7e5be601" providerId="LiveId" clId="{1367497E-752F-456F-AD5E-14CABCAA886C}" dt="2022-07-05T13:04:41.103" v="1333" actId="2696"/>
        <pc:sldMkLst>
          <pc:docMk/>
          <pc:sldMk cId="3478244689" sldId="268"/>
        </pc:sldMkLst>
        <pc:spChg chg="mod">
          <ac:chgData name="Paul Battershall" userId="41540bfd7e5be601" providerId="LiveId" clId="{1367497E-752F-456F-AD5E-14CABCAA886C}" dt="2022-07-05T13:04:10.873" v="1331" actId="6549"/>
          <ac:spMkLst>
            <pc:docMk/>
            <pc:sldMk cId="3478244689" sldId="268"/>
            <ac:spMk id="2" creationId="{14BB2B19-C59F-A8E5-5B02-54ADB6400245}"/>
          </ac:spMkLst>
        </pc:spChg>
      </pc:sldChg>
      <pc:sldChg chg="modSp add mod">
        <pc:chgData name="Paul Battershall" userId="41540bfd7e5be601" providerId="LiveId" clId="{1367497E-752F-456F-AD5E-14CABCAA886C}" dt="2022-07-05T14:03:35.350" v="1995" actId="20577"/>
        <pc:sldMkLst>
          <pc:docMk/>
          <pc:sldMk cId="2177351736" sldId="269"/>
        </pc:sldMkLst>
        <pc:spChg chg="mod">
          <ac:chgData name="Paul Battershall" userId="41540bfd7e5be601" providerId="LiveId" clId="{1367497E-752F-456F-AD5E-14CABCAA886C}" dt="2022-07-05T14:03:35.350" v="1995" actId="20577"/>
          <ac:spMkLst>
            <pc:docMk/>
            <pc:sldMk cId="2177351736" sldId="269"/>
            <ac:spMk id="2" creationId="{14BB2B19-C59F-A8E5-5B02-54ADB6400245}"/>
          </ac:spMkLst>
        </pc:spChg>
      </pc:sldChg>
      <pc:sldChg chg="addSp delSp modSp del mod ord">
        <pc:chgData name="Paul Battershall" userId="41540bfd7e5be601" providerId="LiveId" clId="{1367497E-752F-456F-AD5E-14CABCAA886C}" dt="2022-07-05T13:58:22.947" v="1955" actId="2696"/>
        <pc:sldMkLst>
          <pc:docMk/>
          <pc:sldMk cId="390179034" sldId="270"/>
        </pc:sldMkLst>
        <pc:spChg chg="del mod">
          <ac:chgData name="Paul Battershall" userId="41540bfd7e5be601" providerId="LiveId" clId="{1367497E-752F-456F-AD5E-14CABCAA886C}" dt="2022-07-05T13:09:10.334" v="1450" actId="478"/>
          <ac:spMkLst>
            <pc:docMk/>
            <pc:sldMk cId="390179034" sldId="270"/>
            <ac:spMk id="2" creationId="{14BB2B19-C59F-A8E5-5B02-54ADB6400245}"/>
          </ac:spMkLst>
        </pc:spChg>
        <pc:spChg chg="add mod">
          <ac:chgData name="Paul Battershall" userId="41540bfd7e5be601" providerId="LiveId" clId="{1367497E-752F-456F-AD5E-14CABCAA886C}" dt="2022-07-05T13:55:44.165" v="1909" actId="20577"/>
          <ac:spMkLst>
            <pc:docMk/>
            <pc:sldMk cId="390179034" sldId="270"/>
            <ac:spMk id="6" creationId="{2419FC73-AC5B-454A-6A6E-85FEE85526C2}"/>
          </ac:spMkLst>
        </pc:spChg>
        <pc:picChg chg="add mod">
          <ac:chgData name="Paul Battershall" userId="41540bfd7e5be601" providerId="LiveId" clId="{1367497E-752F-456F-AD5E-14CABCAA886C}" dt="2022-07-05T13:09:19.516" v="1453" actId="27614"/>
          <ac:picMkLst>
            <pc:docMk/>
            <pc:sldMk cId="390179034" sldId="270"/>
            <ac:picMk id="5" creationId="{00000298-D319-7420-53EE-2700DAFC7A46}"/>
          </ac:picMkLst>
        </pc:picChg>
      </pc:sldChg>
      <pc:sldChg chg="modSp mod ord">
        <pc:chgData name="Paul Battershall" userId="41540bfd7e5be601" providerId="LiveId" clId="{1367497E-752F-456F-AD5E-14CABCAA886C}" dt="2022-07-05T14:04:15.740" v="1997"/>
        <pc:sldMkLst>
          <pc:docMk/>
          <pc:sldMk cId="2619765361" sldId="271"/>
        </pc:sldMkLst>
        <pc:spChg chg="mod">
          <ac:chgData name="Paul Battershall" userId="41540bfd7e5be601" providerId="LiveId" clId="{1367497E-752F-456F-AD5E-14CABCAA886C}" dt="2022-07-05T13:15:26.219" v="1549" actId="1076"/>
          <ac:spMkLst>
            <pc:docMk/>
            <pc:sldMk cId="2619765361" sldId="271"/>
            <ac:spMk id="2" creationId="{14BB2B19-C59F-A8E5-5B02-54ADB6400245}"/>
          </ac:spMkLst>
        </pc:spChg>
      </pc:sldChg>
      <pc:sldChg chg="addSp delSp modSp mod setBg">
        <pc:chgData name="Paul Battershall" userId="41540bfd7e5be601" providerId="LiveId" clId="{1367497E-752F-456F-AD5E-14CABCAA886C}" dt="2022-07-05T14:05:13.246" v="2036" actId="1076"/>
        <pc:sldMkLst>
          <pc:docMk/>
          <pc:sldMk cId="2394557023" sldId="272"/>
        </pc:sldMkLst>
        <pc:spChg chg="del mod">
          <ac:chgData name="Paul Battershall" userId="41540bfd7e5be601" providerId="LiveId" clId="{1367497E-752F-456F-AD5E-14CABCAA886C}" dt="2022-07-05T13:18:11.543" v="1551" actId="478"/>
          <ac:spMkLst>
            <pc:docMk/>
            <pc:sldMk cId="2394557023" sldId="272"/>
            <ac:spMk id="2" creationId="{14BB2B19-C59F-A8E5-5B02-54ADB6400245}"/>
          </ac:spMkLst>
        </pc:spChg>
        <pc:spChg chg="mod ord">
          <ac:chgData name="Paul Battershall" userId="41540bfd7e5be601" providerId="LiveId" clId="{1367497E-752F-456F-AD5E-14CABCAA886C}" dt="2022-07-05T13:26:37.102" v="1554" actId="26606"/>
          <ac:spMkLst>
            <pc:docMk/>
            <pc:sldMk cId="2394557023" sldId="272"/>
            <ac:spMk id="3" creationId="{2B06CD09-E655-4087-85BA-9EB474EF1164}"/>
          </ac:spMkLst>
        </pc:spChg>
        <pc:spChg chg="add mod">
          <ac:chgData name="Paul Battershall" userId="41540bfd7e5be601" providerId="LiveId" clId="{1367497E-752F-456F-AD5E-14CABCAA886C}" dt="2022-07-05T14:05:13.246" v="2036" actId="1076"/>
          <ac:spMkLst>
            <pc:docMk/>
            <pc:sldMk cId="2394557023" sldId="272"/>
            <ac:spMk id="6" creationId="{E4504B60-31A7-A005-4745-075CE5EE3078}"/>
          </ac:spMkLst>
        </pc:spChg>
        <pc:spChg chg="add del">
          <ac:chgData name="Paul Battershall" userId="41540bfd7e5be601" providerId="LiveId" clId="{1367497E-752F-456F-AD5E-14CABCAA886C}" dt="2022-07-05T13:27:34.441" v="1557" actId="26606"/>
          <ac:spMkLst>
            <pc:docMk/>
            <pc:sldMk cId="2394557023" sldId="272"/>
            <ac:spMk id="10" creationId="{42A4FC2C-047E-45A5-965D-8E1E3BF09BC6}"/>
          </ac:spMkLst>
        </pc:spChg>
        <pc:spChg chg="add">
          <ac:chgData name="Paul Battershall" userId="41540bfd7e5be601" providerId="LiveId" clId="{1367497E-752F-456F-AD5E-14CABCAA886C}" dt="2022-07-05T13:27:34.441" v="1557" actId="26606"/>
          <ac:spMkLst>
            <pc:docMk/>
            <pc:sldMk cId="2394557023" sldId="272"/>
            <ac:spMk id="15" creationId="{42A4FC2C-047E-45A5-965D-8E1E3BF09BC6}"/>
          </ac:spMkLst>
        </pc:spChg>
        <pc:picChg chg="add mod">
          <ac:chgData name="Paul Battershall" userId="41540bfd7e5be601" providerId="LiveId" clId="{1367497E-752F-456F-AD5E-14CABCAA886C}" dt="2022-07-05T13:59:19.772" v="1960" actId="14100"/>
          <ac:picMkLst>
            <pc:docMk/>
            <pc:sldMk cId="2394557023" sldId="272"/>
            <ac:picMk id="5" creationId="{AA0028AF-C180-96F7-1B8E-D6385F58A11C}"/>
          </ac:picMkLst>
        </pc:picChg>
      </pc:sldChg>
      <pc:sldChg chg="addSp delSp modSp mod setBg delDesignElem">
        <pc:chgData name="Paul Battershall" userId="41540bfd7e5be601" providerId="LiveId" clId="{1367497E-752F-456F-AD5E-14CABCAA886C}" dt="2022-07-06T08:22:39.182" v="2323" actId="20577"/>
        <pc:sldMkLst>
          <pc:docMk/>
          <pc:sldMk cId="935553793" sldId="273"/>
        </pc:sldMkLst>
        <pc:spChg chg="mod ord">
          <ac:chgData name="Paul Battershall" userId="41540bfd7e5be601" providerId="LiveId" clId="{1367497E-752F-456F-AD5E-14CABCAA886C}" dt="2022-07-05T13:47:13.329" v="1692" actId="26606"/>
          <ac:spMkLst>
            <pc:docMk/>
            <pc:sldMk cId="935553793" sldId="273"/>
            <ac:spMk id="3" creationId="{2B06CD09-E655-4087-85BA-9EB474EF1164}"/>
          </ac:spMkLst>
        </pc:spChg>
        <pc:spChg chg="mod">
          <ac:chgData name="Paul Battershall" userId="41540bfd7e5be601" providerId="LiveId" clId="{1367497E-752F-456F-AD5E-14CABCAA886C}" dt="2022-07-06T08:22:39.182" v="2323" actId="20577"/>
          <ac:spMkLst>
            <pc:docMk/>
            <pc:sldMk cId="935553793" sldId="273"/>
            <ac:spMk id="6" creationId="{E4504B60-31A7-A005-4745-075CE5EE3078}"/>
          </ac:spMkLst>
        </pc:spChg>
        <pc:spChg chg="add">
          <ac:chgData name="Paul Battershall" userId="41540bfd7e5be601" providerId="LiveId" clId="{1367497E-752F-456F-AD5E-14CABCAA886C}" dt="2022-07-05T13:47:13.329" v="1692" actId="26606"/>
          <ac:spMkLst>
            <pc:docMk/>
            <pc:sldMk cId="935553793" sldId="273"/>
            <ac:spMk id="11" creationId="{04812C46-200A-4DEB-A05E-3ED6C68C2387}"/>
          </ac:spMkLst>
        </pc:spChg>
        <pc:spChg chg="add">
          <ac:chgData name="Paul Battershall" userId="41540bfd7e5be601" providerId="LiveId" clId="{1367497E-752F-456F-AD5E-14CABCAA886C}" dt="2022-07-05T13:47:13.329" v="1692" actId="26606"/>
          <ac:spMkLst>
            <pc:docMk/>
            <pc:sldMk cId="935553793" sldId="273"/>
            <ac:spMk id="13" creationId="{D1EA859B-E555-4109-94F3-6700E046E008}"/>
          </ac:spMkLst>
        </pc:spChg>
        <pc:picChg chg="add del mod ord">
          <ac:chgData name="Paul Battershall" userId="41540bfd7e5be601" providerId="LiveId" clId="{1367497E-752F-456F-AD5E-14CABCAA886C}" dt="2022-07-05T13:59:30.189" v="1961" actId="478"/>
          <ac:picMkLst>
            <pc:docMk/>
            <pc:sldMk cId="935553793" sldId="273"/>
            <ac:picMk id="4" creationId="{6B4C30C0-180B-E3DC-EBA4-184B9B4D5725}"/>
          </ac:picMkLst>
        </pc:picChg>
        <pc:picChg chg="del">
          <ac:chgData name="Paul Battershall" userId="41540bfd7e5be601" providerId="LiveId" clId="{1367497E-752F-456F-AD5E-14CABCAA886C}" dt="2022-07-05T13:43:33.134" v="1619" actId="478"/>
          <ac:picMkLst>
            <pc:docMk/>
            <pc:sldMk cId="935553793" sldId="273"/>
            <ac:picMk id="5" creationId="{AA0028AF-C180-96F7-1B8E-D6385F58A11C}"/>
          </ac:picMkLst>
        </pc:picChg>
        <pc:picChg chg="add mod">
          <ac:chgData name="Paul Battershall" userId="41540bfd7e5be601" providerId="LiveId" clId="{1367497E-752F-456F-AD5E-14CABCAA886C}" dt="2022-07-05T13:59:43.468" v="1965" actId="962"/>
          <ac:picMkLst>
            <pc:docMk/>
            <pc:sldMk cId="935553793" sldId="273"/>
            <ac:picMk id="8" creationId="{3ECFA325-12DE-10CD-FA8F-0E2407E94C68}"/>
          </ac:picMkLst>
        </pc:picChg>
      </pc:sldChg>
      <pc:sldChg chg="addSp modSp new mod">
        <pc:chgData name="Paul Battershall" userId="41540bfd7e5be601" providerId="LiveId" clId="{1367497E-752F-456F-AD5E-14CABCAA886C}" dt="2022-07-05T14:08:47.584" v="2060" actId="1036"/>
        <pc:sldMkLst>
          <pc:docMk/>
          <pc:sldMk cId="3282179396" sldId="274"/>
        </pc:sldMkLst>
        <pc:spChg chg="add mod">
          <ac:chgData name="Paul Battershall" userId="41540bfd7e5be601" providerId="LiveId" clId="{1367497E-752F-456F-AD5E-14CABCAA886C}" dt="2022-07-05T14:08:47.584" v="2060" actId="1036"/>
          <ac:spMkLst>
            <pc:docMk/>
            <pc:sldMk cId="3282179396" sldId="274"/>
            <ac:spMk id="2" creationId="{302DB63E-9D78-AFF1-35E2-24AEF700B20B}"/>
          </ac:spMkLst>
        </pc:spChg>
      </pc:sldChg>
      <pc:sldChg chg="addSp modSp new mod setBg">
        <pc:chgData name="Paul Battershall" userId="41540bfd7e5be601" providerId="LiveId" clId="{1367497E-752F-456F-AD5E-14CABCAA886C}" dt="2022-07-05T14:51:31.450" v="2238" actId="1076"/>
        <pc:sldMkLst>
          <pc:docMk/>
          <pc:sldMk cId="1247437234" sldId="275"/>
        </pc:sldMkLst>
        <pc:spChg chg="add mod">
          <ac:chgData name="Paul Battershall" userId="41540bfd7e5be601" providerId="LiveId" clId="{1367497E-752F-456F-AD5E-14CABCAA886C}" dt="2022-07-05T14:51:31.450" v="2238" actId="1076"/>
          <ac:spMkLst>
            <pc:docMk/>
            <pc:sldMk cId="1247437234" sldId="275"/>
            <ac:spMk id="4" creationId="{2AC9EF6F-FA0D-EB6D-0129-E37EAB5C3A99}"/>
          </ac:spMkLst>
        </pc:spChg>
        <pc:spChg chg="add">
          <ac:chgData name="Paul Battershall" userId="41540bfd7e5be601" providerId="LiveId" clId="{1367497E-752F-456F-AD5E-14CABCAA886C}" dt="2022-07-05T14:43:48.647" v="2067" actId="26606"/>
          <ac:spMkLst>
            <pc:docMk/>
            <pc:sldMk cId="1247437234" sldId="275"/>
            <ac:spMk id="8" creationId="{42A4FC2C-047E-45A5-965D-8E1E3BF09BC6}"/>
          </ac:spMkLst>
        </pc:spChg>
        <pc:picChg chg="add mod">
          <ac:chgData name="Paul Battershall" userId="41540bfd7e5be601" providerId="LiveId" clId="{1367497E-752F-456F-AD5E-14CABCAA886C}" dt="2022-07-05T14:43:48.647" v="2067" actId="26606"/>
          <ac:picMkLst>
            <pc:docMk/>
            <pc:sldMk cId="1247437234" sldId="275"/>
            <ac:picMk id="3" creationId="{AFBEA17B-230A-3849-BD19-26CA8576AD25}"/>
          </ac:picMkLst>
        </pc:picChg>
      </pc:sldChg>
      <pc:sldChg chg="addSp modSp new mod">
        <pc:chgData name="Paul Battershall" userId="41540bfd7e5be601" providerId="LiveId" clId="{1367497E-752F-456F-AD5E-14CABCAA886C}" dt="2022-07-05T14:52:33.114" v="2290" actId="1076"/>
        <pc:sldMkLst>
          <pc:docMk/>
          <pc:sldMk cId="3458903281" sldId="276"/>
        </pc:sldMkLst>
        <pc:spChg chg="add mod">
          <ac:chgData name="Paul Battershall" userId="41540bfd7e5be601" providerId="LiveId" clId="{1367497E-752F-456F-AD5E-14CABCAA886C}" dt="2022-07-05T14:52:33.114" v="2290" actId="1076"/>
          <ac:spMkLst>
            <pc:docMk/>
            <pc:sldMk cId="3458903281" sldId="276"/>
            <ac:spMk id="4" creationId="{25BAEDDF-688D-A2B7-F9A4-74E7664F3485}"/>
          </ac:spMkLst>
        </pc:spChg>
        <pc:picChg chg="add mod">
          <ac:chgData name="Paul Battershall" userId="41540bfd7e5be601" providerId="LiveId" clId="{1367497E-752F-456F-AD5E-14CABCAA886C}" dt="2022-07-05T14:50:46.418" v="2236" actId="14100"/>
          <ac:picMkLst>
            <pc:docMk/>
            <pc:sldMk cId="3458903281" sldId="276"/>
            <ac:picMk id="3" creationId="{F54D0332-156D-7D9C-BB0F-9068593CB9FE}"/>
          </ac:picMkLst>
        </pc:picChg>
      </pc:sldChg>
      <pc:sldChg chg="addSp modSp new mod">
        <pc:chgData name="Paul Battershall" userId="41540bfd7e5be601" providerId="LiveId" clId="{1367497E-752F-456F-AD5E-14CABCAA886C}" dt="2022-07-05T14:54:51.618" v="2322" actId="1076"/>
        <pc:sldMkLst>
          <pc:docMk/>
          <pc:sldMk cId="2009402386" sldId="277"/>
        </pc:sldMkLst>
        <pc:spChg chg="add mod">
          <ac:chgData name="Paul Battershall" userId="41540bfd7e5be601" providerId="LiveId" clId="{1367497E-752F-456F-AD5E-14CABCAA886C}" dt="2022-07-05T14:54:51.618" v="2322" actId="1076"/>
          <ac:spMkLst>
            <pc:docMk/>
            <pc:sldMk cId="2009402386" sldId="277"/>
            <ac:spMk id="2" creationId="{99FC711F-7832-8A6E-F179-DCB2E3C9DBDB}"/>
          </ac:spMkLst>
        </pc:spChg>
      </pc:sldChg>
      <pc:sldChg chg="new del">
        <pc:chgData name="Paul Battershall" userId="41540bfd7e5be601" providerId="LiveId" clId="{1367497E-752F-456F-AD5E-14CABCAA886C}" dt="2022-07-05T14:53:18.430" v="2293" actId="47"/>
        <pc:sldMkLst>
          <pc:docMk/>
          <pc:sldMk cId="2725916931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3B592-7709-E799-6C29-389E3298C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1EB12-C8A9-7D94-26AF-24C558D58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61E60-D64C-6CD9-65BE-7A2AF0EF2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51C6-9F9A-4D83-B1E0-3A829150FA08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EA0BF-7CE8-42D3-65E4-DCE57C16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20AE4-907F-4206-BCCC-EB93E681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FB7-7DAD-4CBC-A3C7-54981ACFA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19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B55E4-440F-D95F-B67A-E725676E2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722EF-4B8B-F97D-C706-7775F2ACB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72867-7D48-0E2E-601B-B9CFFBC65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51C6-9F9A-4D83-B1E0-3A829150FA08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C8DBB-A7C0-061E-E442-8B18EB7A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02FB7-8161-B787-ADBC-F5FA0C959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FB7-7DAD-4CBC-A3C7-54981ACFA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67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25EF3F-0DD2-AAE5-F7F6-B2FD929BD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01CF1-3680-0487-6B5E-0C9CBFC26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DEB9F-BFDF-048F-5840-65C7D4871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51C6-9F9A-4D83-B1E0-3A829150FA08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9ACC2-47F2-433F-2AFD-E37B707BF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43144-A0E7-4C6A-3CAF-2082444F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FB7-7DAD-4CBC-A3C7-54981ACFA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55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9BBFC-ED15-5823-F377-B6A4BD127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CE20D-4D71-C981-B6BE-48632D76D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66475-CB6F-4C05-61DB-A7BF3664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51C6-9F9A-4D83-B1E0-3A829150FA08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86A65-B7E0-06E7-2F1E-07C301D4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53EF9-AFAC-39FC-D834-33FA4313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FB7-7DAD-4CBC-A3C7-54981ACFA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76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1C44E-00B3-3A20-5246-23DC303CC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27C51-CC14-7B91-3578-75FFFBBE0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F11B1-88BF-28A6-196D-5DA74F826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51C6-9F9A-4D83-B1E0-3A829150FA08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6B89A-E2DB-E3A2-37D8-801EAE2C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D1A75-6283-D234-677A-4C41D62D1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FB7-7DAD-4CBC-A3C7-54981ACFA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64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E5700-E1C4-85DC-5C88-3B074FB2E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6194E-B62C-CDAF-A567-6A833C947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116BCC-3364-8D8A-F892-A1E25B198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ACEFD-1175-5EFA-B894-C5F30C14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51C6-9F9A-4D83-B1E0-3A829150FA08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DBE7E-0C3B-5B76-A2D3-73B8714F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575A8-8C71-1B81-7724-4E9827D1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FB7-7DAD-4CBC-A3C7-54981ACFA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14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E19DB-F681-3B59-3F6B-7BFEE3398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E47B9-5D37-1370-69C3-1D56EE516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1EAAB3-C552-6D4C-9C7B-13DDF4951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E9619-D854-0F14-2011-4FB380A06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1F916-07A3-1739-69C3-5359707C3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0ABCF2-EF41-94E8-FC90-3195C718F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51C6-9F9A-4D83-B1E0-3A829150FA08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577960-537E-F589-A58D-547A6057C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7DE4DA-A586-77C7-76B6-BB6760772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FB7-7DAD-4CBC-A3C7-54981ACFA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86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399E-0B02-FA49-AEAB-ED1B0C32B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512E28-176A-32E2-43ED-EB7AF928B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51C6-9F9A-4D83-B1E0-3A829150FA08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649CE-D804-2374-4316-681F1DDC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D467A-E1DA-54EB-E855-6BAD9560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FB7-7DAD-4CBC-A3C7-54981ACFA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42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913E3B-DA4A-2B05-F426-0F963974A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51C6-9F9A-4D83-B1E0-3A829150FA08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E5D66E-750B-12E4-A0BB-C1B728AC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6455D-E0D9-5A19-BD94-4A3B948F8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FB7-7DAD-4CBC-A3C7-54981ACFA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59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8F72-B79C-02A9-E179-2FEB1467B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3B0AE-079D-8F8A-AEFF-FFC07CD93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63B4C-0E8C-B934-3D21-39FAF2597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D8A1B-CE3C-F96B-C450-44E35E405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51C6-9F9A-4D83-B1E0-3A829150FA08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EBBE0-4DA7-9332-A6D8-3C263642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A6D6F-B2CB-655E-77EB-DDA33BE7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FB7-7DAD-4CBC-A3C7-54981ACFA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49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7B340-9C57-1CD4-9BFD-5981EAD9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88C998-33F9-3D4F-3EBE-5CFF54E943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A1383B-FC59-ECB6-C65E-889F70780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030CFE-A76C-AFF3-4959-46C9CFDCC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51C6-9F9A-4D83-B1E0-3A829150FA08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CA045D-D49E-11A7-0059-59C1C6CE9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25C24-E770-01EB-D0B9-467F428E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9FB7-7DAD-4CBC-A3C7-54981ACFA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49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347FF2-DF25-5915-A4EC-05F433862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80DA5-6F6D-B926-CC59-48BE40FF1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FFF3F-CE3B-C47C-0CFD-0B4E83D9A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E51C6-9F9A-4D83-B1E0-3A829150FA08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22BB2-3CF9-2481-3886-633980DAB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DB643-AF06-4330-21B9-ADA56E9DF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F9FB7-7DAD-4CBC-A3C7-54981ACFA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78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04659C7-1EDE-46E1-8EBB-10863ED2C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016" y="2232768"/>
            <a:ext cx="7095711" cy="46358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BCACE3-8788-4F13-A975-FB03B7B89695}"/>
              </a:ext>
            </a:extLst>
          </p:cNvPr>
          <p:cNvSpPr txBox="1"/>
          <p:nvPr/>
        </p:nvSpPr>
        <p:spPr>
          <a:xfrm>
            <a:off x="927005" y="1324894"/>
            <a:ext cx="66335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>
                <a:solidFill>
                  <a:schemeClr val="tx1">
                    <a:lumMod val="65000"/>
                    <a:lumOff val="35000"/>
                  </a:schemeClr>
                </a:solidFill>
              </a:rPr>
              <a:t>HANDLING DIFFICULT CONVERSATIONS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06CD09-E655-4087-85BA-9EB474EF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38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Picture 15" descr="A person smoking a cigarette&#10;&#10;Description automatically generated">
            <a:extLst>
              <a:ext uri="{FF2B5EF4-FFF2-40B4-BE49-F238E27FC236}">
                <a16:creationId xmlns:a16="http://schemas.microsoft.com/office/drawing/2014/main" id="{18A8357F-3A30-A02F-110B-D573EE956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-1454028" y="1282"/>
            <a:ext cx="13646027" cy="685671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06CD09-E655-4087-85BA-9EB474EF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57F1E4F-1CFF-5643-939E-217C01CDF56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F0A4A0-9066-CBDA-F0AE-3F77A2AA3144}"/>
              </a:ext>
            </a:extLst>
          </p:cNvPr>
          <p:cNvSpPr txBox="1"/>
          <p:nvPr/>
        </p:nvSpPr>
        <p:spPr>
          <a:xfrm>
            <a:off x="7075356" y="538194"/>
            <a:ext cx="45420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>
                <a:solidFill>
                  <a:schemeClr val="tx1">
                    <a:lumMod val="65000"/>
                    <a:lumOff val="35000"/>
                  </a:schemeClr>
                </a:solidFill>
              </a:rPr>
              <a:t>PLAN THE    MEETING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22A3C9-7FB6-9958-68B2-884E4AC2AB15}"/>
              </a:ext>
            </a:extLst>
          </p:cNvPr>
          <p:cNvSpPr txBox="1"/>
          <p:nvPr/>
        </p:nvSpPr>
        <p:spPr>
          <a:xfrm>
            <a:off x="7075356" y="2983043"/>
            <a:ext cx="4916774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90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b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en-GB" sz="2800">
                <a:solidFill>
                  <a:srgbClr val="59595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Being prepared and having </a:t>
            </a:r>
            <a:r>
              <a:rPr lang="en-GB" sz="2800" b="1">
                <a:solidFill>
                  <a:srgbClr val="59595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factual</a:t>
            </a:r>
            <a:r>
              <a:rPr lang="en-GB" sz="2800">
                <a:solidFill>
                  <a:srgbClr val="59595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information available to refer to will really help you feel more confident about the conversation</a:t>
            </a:r>
            <a:endParaRPr lang="en-GB" sz="280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422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06CD09-E655-4087-85BA-9EB474EF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928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D57F1E4F-1CFF-5643-939E-217C01CDF56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B2B19-C59F-A8E5-5B02-54ADB6400245}"/>
              </a:ext>
            </a:extLst>
          </p:cNvPr>
          <p:cNvSpPr txBox="1"/>
          <p:nvPr/>
        </p:nvSpPr>
        <p:spPr>
          <a:xfrm>
            <a:off x="1350499" y="1656110"/>
            <a:ext cx="9383150" cy="374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>
              <a:lnSpc>
                <a:spcPct val="107000"/>
              </a:lnSpc>
            </a:pPr>
            <a:r>
              <a:rPr lang="en-GB" sz="32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HELPFUL TO FOLLOW THIS BASIC STRUCTURE</a:t>
            </a:r>
            <a:r>
              <a:rPr lang="en-GB" sz="320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purpose of the conversation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view of the issue(s)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other person’s view of the issue(s)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Sharing of thoughts, feelings and ideas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Reaching an agreed outcome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3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38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06CD09-E655-4087-85BA-9EB474EF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928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D57F1E4F-1CFF-5643-939E-217C01CDF56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12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B2B19-C59F-A8E5-5B02-54ADB6400245}"/>
              </a:ext>
            </a:extLst>
          </p:cNvPr>
          <p:cNvSpPr txBox="1"/>
          <p:nvPr/>
        </p:nvSpPr>
        <p:spPr>
          <a:xfrm>
            <a:off x="1250138" y="1110613"/>
            <a:ext cx="9383150" cy="5326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>
              <a:lnSpc>
                <a:spcPct val="107000"/>
              </a:lnSpc>
            </a:pPr>
            <a:r>
              <a:rPr lang="en-GB" sz="32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ARRANGING THE MEETING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r>
              <a:rPr lang="en-GB" sz="320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80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Sometimes you might just take someone to one side and have a quick word with them, but for something like a Coaching &amp; Development Meeting or Sickness Review Meeting, you will schedule the date and time to meet.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r>
              <a:rPr lang="en-GB" sz="280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r>
              <a:rPr lang="en-GB" sz="280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the reason for the conversation that you will have with the person and a general idea of the issues you want to discuss. If they press you for more information, tell them you’ll discuss the matter in detail at the meeting.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3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65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0028AF-C180-96F7-1B8E-D6385F58A1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-135244"/>
            <a:ext cx="12191980" cy="699324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06CD09-E655-4087-85BA-9EB474EF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57F1E4F-1CFF-5643-939E-217C01CDF56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04B60-31A7-A005-4745-075CE5EE3078}"/>
              </a:ext>
            </a:extLst>
          </p:cNvPr>
          <p:cNvSpPr txBox="1"/>
          <p:nvPr/>
        </p:nvSpPr>
        <p:spPr>
          <a:xfrm>
            <a:off x="5931108" y="1227664"/>
            <a:ext cx="589253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C00000"/>
                </a:solidFill>
              </a:rPr>
              <a:t>OPENING THE CONVERSATION</a:t>
            </a:r>
          </a:p>
          <a:p>
            <a:r>
              <a:rPr lang="en-GB" sz="280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meeting, open the conversation with a simple reminder of the purpose of the meeting. </a:t>
            </a:r>
            <a:endParaRPr lang="en-GB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320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i="1">
                <a:solidFill>
                  <a:srgbClr val="C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GB" sz="2800" i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I’ve asked to meet with you today so we can talk about your recent lateness for work and hopefully find a solution.</a:t>
            </a:r>
            <a:r>
              <a:rPr lang="en-GB" sz="2800" i="1">
                <a:solidFill>
                  <a:srgbClr val="C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4557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04B60-31A7-A005-4745-075CE5EE3078}"/>
              </a:ext>
            </a:extLst>
          </p:cNvPr>
          <p:cNvSpPr txBox="1"/>
          <p:nvPr/>
        </p:nvSpPr>
        <p:spPr>
          <a:xfrm>
            <a:off x="659757" y="1603717"/>
            <a:ext cx="5281811" cy="34312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>
                <a:solidFill>
                  <a:srgbClr val="C00000"/>
                </a:solidFill>
              </a:rPr>
              <a:t>PRESENT YOUR SIDE OF THE STORY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Explain what your concerns are.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Be factual, upfront and honest and express how you feel about the situation and the effect it has on other people (if relevant)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06CD09-E655-4087-85BA-9EB474EF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57F1E4F-1CFF-5643-939E-217C01CDF56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8" name="Picture 7" descr="A picture containing person, person, glasses, posing&#10;&#10;Description automatically generated">
            <a:extLst>
              <a:ext uri="{FF2B5EF4-FFF2-40B4-BE49-F238E27FC236}">
                <a16:creationId xmlns:a16="http://schemas.microsoft.com/office/drawing/2014/main" id="{3ECFA325-12DE-10CD-FA8F-0E2407E94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68" y="0"/>
            <a:ext cx="6295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53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2DB63E-9D78-AFF1-35E2-24AEF700B20B}"/>
              </a:ext>
            </a:extLst>
          </p:cNvPr>
          <p:cNvSpPr txBox="1"/>
          <p:nvPr/>
        </p:nvSpPr>
        <p:spPr>
          <a:xfrm>
            <a:off x="1392050" y="2301247"/>
            <a:ext cx="9697156" cy="2176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>
              <a:lnSpc>
                <a:spcPct val="107000"/>
              </a:lnSpc>
            </a:pPr>
            <a:r>
              <a:rPr lang="en-GB" sz="3200" i="1">
                <a:solidFill>
                  <a:srgbClr val="C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GB" sz="3200" i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see that over the past 3 weeks you’ve been late 4 times, and I’m concerned that this is starting to have an impact on service users and staff at the property. Is there something in particular that’s causing this?</a:t>
            </a:r>
            <a:r>
              <a:rPr lang="en-GB" sz="3200" i="1">
                <a:solidFill>
                  <a:srgbClr val="C00000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2179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BEA17B-230A-3849-BD19-26CA8576AD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C9EF6F-FA0D-EB6D-0129-E37EAB5C3A99}"/>
              </a:ext>
            </a:extLst>
          </p:cNvPr>
          <p:cNvSpPr txBox="1"/>
          <p:nvPr/>
        </p:nvSpPr>
        <p:spPr>
          <a:xfrm>
            <a:off x="6749999" y="347953"/>
            <a:ext cx="493776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C00000"/>
                </a:solidFill>
              </a:rPr>
              <a:t>LISTEN TO THEIR SIDE OF THE STORY</a:t>
            </a:r>
          </a:p>
          <a:p>
            <a:r>
              <a:rPr lang="en-GB" sz="240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 carefully and demonstrate that you are doing so.  Don’t interrupt them, take time to reflect on what they are saying and be prepared to change your opinion. </a:t>
            </a:r>
          </a:p>
          <a:p>
            <a:endParaRPr lang="en-GB" sz="240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may tell you something you had no prior knowledge of. </a:t>
            </a:r>
            <a:endParaRPr lang="en-GB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en-GB" sz="240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Being supportive and understanding towards the person will help you to overcome some of the anxiety you might be feeling about the meeting.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37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with her hand on her face&#10;&#10;Description automatically generated with low confidence">
            <a:extLst>
              <a:ext uri="{FF2B5EF4-FFF2-40B4-BE49-F238E27FC236}">
                <a16:creationId xmlns:a16="http://schemas.microsoft.com/office/drawing/2014/main" id="{F54D0332-156D-7D9C-BB0F-9068593CB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36" y="1620456"/>
            <a:ext cx="7887868" cy="52375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BAEDDF-688D-A2B7-F9A4-74E7664F3485}"/>
              </a:ext>
            </a:extLst>
          </p:cNvPr>
          <p:cNvSpPr txBox="1"/>
          <p:nvPr/>
        </p:nvSpPr>
        <p:spPr>
          <a:xfrm>
            <a:off x="740780" y="891251"/>
            <a:ext cx="57989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C00000"/>
                </a:solidFill>
              </a:rPr>
              <a:t>HANDLE REACTIONS WITH CARE</a:t>
            </a:r>
          </a:p>
          <a:p>
            <a:r>
              <a:rPr lang="en-GB" sz="280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prepared for strong reactions, but don’t be afraid of them.  </a:t>
            </a:r>
          </a:p>
          <a:p>
            <a:endParaRPr lang="en-GB" sz="280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Acknowledge and respond to their feelings rather than react to their behaviour.</a:t>
            </a:r>
          </a:p>
          <a:p>
            <a:endParaRPr lang="en-GB" sz="2800">
              <a:solidFill>
                <a:srgbClr val="59595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>
                <a:solidFill>
                  <a:srgbClr val="59595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 supportive and understanding</a:t>
            </a:r>
          </a:p>
          <a:p>
            <a:endParaRPr lang="en-GB" sz="2800">
              <a:solidFill>
                <a:srgbClr val="59595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>
                <a:solidFill>
                  <a:srgbClr val="59595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Make sure you give them space and time to respond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458903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FC711F-7832-8A6E-F179-DCB2E3C9DBDB}"/>
              </a:ext>
            </a:extLst>
          </p:cNvPr>
          <p:cNvSpPr txBox="1"/>
          <p:nvPr/>
        </p:nvSpPr>
        <p:spPr>
          <a:xfrm>
            <a:off x="1527857" y="1481559"/>
            <a:ext cx="94796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C00000"/>
                </a:solidFill>
              </a:rPr>
              <a:t>MOVING FORWARD</a:t>
            </a:r>
          </a:p>
          <a:p>
            <a:r>
              <a:rPr lang="en-GB" sz="320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what it was you originally wanted to achieve and agree through discussion ways this can happen. </a:t>
            </a:r>
          </a:p>
          <a:p>
            <a:endParaRPr lang="en-GB" sz="320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agreement has been reached, clarify what has been decided, who is responsible for what; and set a workable timescale for agreed actions or changes.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40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BCACE3-8788-4F13-A975-FB03B7B89695}"/>
              </a:ext>
            </a:extLst>
          </p:cNvPr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JUST</a:t>
            </a:r>
            <a:r>
              <a:rPr lang="en-US" sz="8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800" b="1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DO IT!</a:t>
            </a:r>
          </a:p>
        </p:txBody>
      </p:sp>
      <p:pic>
        <p:nvPicPr>
          <p:cNvPr id="4" name="Picture 3" descr="A person in a suit with his hands clasped together&#10;&#10;Description automatically generated with low confidence">
            <a:extLst>
              <a:ext uri="{FF2B5EF4-FFF2-40B4-BE49-F238E27FC236}">
                <a16:creationId xmlns:a16="http://schemas.microsoft.com/office/drawing/2014/main" id="{4C48901C-F308-50F9-5432-21E3EE73D8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316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06CD09-E655-4087-85BA-9EB474EF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3124" y="6356350"/>
            <a:ext cx="116067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34960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BCACE3-8788-4F13-A975-FB03B7B89695}"/>
              </a:ext>
            </a:extLst>
          </p:cNvPr>
          <p:cNvSpPr txBox="1"/>
          <p:nvPr/>
        </p:nvSpPr>
        <p:spPr>
          <a:xfrm>
            <a:off x="957700" y="1424065"/>
            <a:ext cx="4875057" cy="244682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solidFill>
                  <a:srgbClr val="C00000"/>
                </a:solidFill>
                <a:ea typeface="+mj-ea"/>
                <a:cs typeface="+mj-cs"/>
              </a:rPr>
              <a:t>THINK ABOUT:</a:t>
            </a:r>
          </a:p>
          <a:p>
            <a:pPr marL="685800" indent="-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Purpose</a:t>
            </a:r>
          </a:p>
          <a:p>
            <a:pPr marL="685800" indent="-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Outcome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06CD09-E655-4087-85BA-9EB474EF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3124" y="6356350"/>
            <a:ext cx="116067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57F1E4F-1CFF-5643-939E-217C01CDF56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5" name="Picture 4" descr="A person in a suit with the hand on the chin&#10;&#10;Description automatically generated with medium confidence">
            <a:extLst>
              <a:ext uri="{FF2B5EF4-FFF2-40B4-BE49-F238E27FC236}">
                <a16:creationId xmlns:a16="http://schemas.microsoft.com/office/drawing/2014/main" id="{8C102EC6-E818-A213-BBAF-7B729EB25F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4"/>
          <a:stretch/>
        </p:blipFill>
        <p:spPr>
          <a:xfrm>
            <a:off x="5009505" y="10"/>
            <a:ext cx="718249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7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 people talking&#10;&#10;Description automatically generated with medium confidence">
            <a:extLst>
              <a:ext uri="{FF2B5EF4-FFF2-40B4-BE49-F238E27FC236}">
                <a16:creationId xmlns:a16="http://schemas.microsoft.com/office/drawing/2014/main" id="{1C50C81A-71DE-09EE-D98A-9893927979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4"/>
          <a:stretch/>
        </p:blipFill>
        <p:spPr>
          <a:xfrm>
            <a:off x="5911265" y="0"/>
            <a:ext cx="7552944" cy="6857990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BCACE3-8788-4F13-A975-FB03B7B89695}"/>
              </a:ext>
            </a:extLst>
          </p:cNvPr>
          <p:cNvSpPr txBox="1"/>
          <p:nvPr/>
        </p:nvSpPr>
        <p:spPr>
          <a:xfrm>
            <a:off x="688685" y="2716698"/>
            <a:ext cx="5659105" cy="2544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solidFill>
                  <a:schemeClr val="tx1">
                    <a:lumMod val="65000"/>
                    <a:lumOff val="35000"/>
                  </a:schemeClr>
                </a:solidFill>
              </a:rPr>
              <a:t>ADOPT THE RIGHT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06CD09-E655-4087-85BA-9EB474EF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928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D57F1E4F-1CFF-5643-939E-217C01CDF56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4046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BCACE3-8788-4F13-A975-FB03B7B89695}"/>
              </a:ext>
            </a:extLst>
          </p:cNvPr>
          <p:cNvSpPr txBox="1"/>
          <p:nvPr/>
        </p:nvSpPr>
        <p:spPr>
          <a:xfrm>
            <a:off x="1013378" y="2928732"/>
            <a:ext cx="10165243" cy="2544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solidFill>
                  <a:schemeClr val="tx1">
                    <a:lumMod val="65000"/>
                    <a:lumOff val="35000"/>
                  </a:schemeClr>
                </a:solidFill>
              </a:rPr>
              <a:t>CALM ASSERTIVENESS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06CD09-E655-4087-85BA-9EB474EF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928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D57F1E4F-1CFF-5643-939E-217C01CDF56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86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BCACE3-8788-4F13-A975-FB03B7B89695}"/>
              </a:ext>
            </a:extLst>
          </p:cNvPr>
          <p:cNvSpPr txBox="1"/>
          <p:nvPr/>
        </p:nvSpPr>
        <p:spPr>
          <a:xfrm>
            <a:off x="580364" y="944169"/>
            <a:ext cx="10959364" cy="712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solidFill>
                  <a:srgbClr val="C00000"/>
                </a:solidFill>
              </a:rPr>
              <a:t>RECOGNISE AND MANAGE YOUR EMOTIONS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06CD09-E655-4087-85BA-9EB474EF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928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D57F1E4F-1CFF-5643-939E-217C01CDF56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B2B19-C59F-A8E5-5B02-54ADB6400245}"/>
              </a:ext>
            </a:extLst>
          </p:cNvPr>
          <p:cNvSpPr txBox="1"/>
          <p:nvPr/>
        </p:nvSpPr>
        <p:spPr>
          <a:xfrm>
            <a:off x="1350499" y="2056916"/>
            <a:ext cx="93831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chemeClr val="tx1">
                    <a:lumMod val="65000"/>
                    <a:lumOff val="35000"/>
                  </a:schemeClr>
                </a:solidFill>
              </a:rPr>
              <a:t>How you feel about starting the conversation</a:t>
            </a:r>
          </a:p>
          <a:p>
            <a:r>
              <a:rPr lang="en-GB" sz="3200">
                <a:solidFill>
                  <a:schemeClr val="tx1">
                    <a:lumMod val="65000"/>
                    <a:lumOff val="35000"/>
                  </a:schemeClr>
                </a:solidFill>
              </a:rPr>
              <a:t>It’s natural to feel apprehensive about a difficult conversation and to worry about how the person might respond.</a:t>
            </a:r>
          </a:p>
          <a:p>
            <a:endParaRPr lang="en-GB" sz="3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3200" b="1">
                <a:solidFill>
                  <a:schemeClr val="tx1">
                    <a:lumMod val="65000"/>
                    <a:lumOff val="35000"/>
                  </a:schemeClr>
                </a:solidFill>
              </a:rPr>
              <a:t>Remember</a:t>
            </a:r>
            <a:r>
              <a:rPr lang="en-GB" sz="3200">
                <a:solidFill>
                  <a:schemeClr val="tx1">
                    <a:lumMod val="65000"/>
                    <a:lumOff val="35000"/>
                  </a:schemeClr>
                </a:solidFill>
              </a:rPr>
              <a:t> – this isn’t personal.  It’s part of your job and your staff team expect you to confront issues that arise. </a:t>
            </a:r>
          </a:p>
        </p:txBody>
      </p:sp>
    </p:spTree>
    <p:extLst>
      <p:ext uri="{BB962C8B-B14F-4D97-AF65-F5344CB8AC3E}">
        <p14:creationId xmlns:p14="http://schemas.microsoft.com/office/powerpoint/2010/main" val="340207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BCACE3-8788-4F13-A975-FB03B7B89695}"/>
              </a:ext>
            </a:extLst>
          </p:cNvPr>
          <p:cNvSpPr txBox="1"/>
          <p:nvPr/>
        </p:nvSpPr>
        <p:spPr>
          <a:xfrm>
            <a:off x="580364" y="944169"/>
            <a:ext cx="10959364" cy="712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solidFill>
                  <a:srgbClr val="C00000"/>
                </a:solidFill>
              </a:rPr>
              <a:t>RECOGNISE AND MANAGE YOUR EMOTIONS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06CD09-E655-4087-85BA-9EB474EF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928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D57F1E4F-1CFF-5643-939E-217C01CDF56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B2B19-C59F-A8E5-5B02-54ADB6400245}"/>
              </a:ext>
            </a:extLst>
          </p:cNvPr>
          <p:cNvSpPr txBox="1"/>
          <p:nvPr/>
        </p:nvSpPr>
        <p:spPr>
          <a:xfrm>
            <a:off x="1350499" y="2056916"/>
            <a:ext cx="93831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chemeClr val="tx1">
                    <a:lumMod val="65000"/>
                    <a:lumOff val="35000"/>
                  </a:schemeClr>
                </a:solidFill>
              </a:rPr>
              <a:t>How you feel about the issue being discussed</a:t>
            </a:r>
          </a:p>
          <a:p>
            <a:r>
              <a:rPr lang="en-GB" sz="3200">
                <a:solidFill>
                  <a:schemeClr val="tx1">
                    <a:lumMod val="65000"/>
                    <a:lumOff val="35000"/>
                  </a:schemeClr>
                </a:solidFill>
              </a:rPr>
              <a:t>Don’t allow your own feelings about the issue cloud your professional judgement.</a:t>
            </a:r>
          </a:p>
          <a:p>
            <a:endParaRPr lang="en-GB" sz="3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3200">
                <a:solidFill>
                  <a:schemeClr val="tx1">
                    <a:lumMod val="65000"/>
                    <a:lumOff val="35000"/>
                  </a:schemeClr>
                </a:solidFill>
              </a:rPr>
              <a:t>If the matter concerns a particular bugbear of yours such as lateness or laziness, don’t let your personal feelings affect the way you deal with it.</a:t>
            </a:r>
          </a:p>
        </p:txBody>
      </p:sp>
    </p:spTree>
    <p:extLst>
      <p:ext uri="{BB962C8B-B14F-4D97-AF65-F5344CB8AC3E}">
        <p14:creationId xmlns:p14="http://schemas.microsoft.com/office/powerpoint/2010/main" val="372250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BCACE3-8788-4F13-A975-FB03B7B89695}"/>
              </a:ext>
            </a:extLst>
          </p:cNvPr>
          <p:cNvSpPr txBox="1"/>
          <p:nvPr/>
        </p:nvSpPr>
        <p:spPr>
          <a:xfrm>
            <a:off x="580364" y="944169"/>
            <a:ext cx="10959364" cy="712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solidFill>
                  <a:srgbClr val="C00000"/>
                </a:solidFill>
              </a:rPr>
              <a:t>RECOGNISE AND MANAGE YOUR EMOTIONS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06CD09-E655-4087-85BA-9EB474EF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928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D57F1E4F-1CFF-5643-939E-217C01CDF56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B2B19-C59F-A8E5-5B02-54ADB6400245}"/>
              </a:ext>
            </a:extLst>
          </p:cNvPr>
          <p:cNvSpPr txBox="1"/>
          <p:nvPr/>
        </p:nvSpPr>
        <p:spPr>
          <a:xfrm>
            <a:off x="1350499" y="2056916"/>
            <a:ext cx="93831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chemeClr val="tx1">
                    <a:lumMod val="65000"/>
                    <a:lumOff val="35000"/>
                  </a:schemeClr>
                </a:solidFill>
              </a:rPr>
              <a:t>How you feel about the issue being discussed</a:t>
            </a:r>
          </a:p>
          <a:p>
            <a:r>
              <a:rPr lang="en-GB" sz="3200">
                <a:solidFill>
                  <a:srgbClr val="59595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Similarly, if the issue is something you don’t feel particularly strongly about don’t approach it in a casual manner. </a:t>
            </a:r>
          </a:p>
          <a:p>
            <a:endParaRPr lang="en-GB" sz="3200">
              <a:solidFill>
                <a:srgbClr val="59595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>
                <a:solidFill>
                  <a:srgbClr val="59595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Your approach needs to be fair and consistent and not based on your own subjective feelings.</a:t>
            </a:r>
            <a:endParaRPr lang="en-GB" sz="3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>
                <a:solidFill>
                  <a:schemeClr val="tx1">
                    <a:lumMod val="65000"/>
                    <a:lumOff val="35000"/>
                  </a:schemeClr>
                </a:solidFill>
              </a:rPr>
              <a:t>with it.</a:t>
            </a:r>
          </a:p>
        </p:txBody>
      </p:sp>
    </p:spTree>
    <p:extLst>
      <p:ext uri="{BB962C8B-B14F-4D97-AF65-F5344CB8AC3E}">
        <p14:creationId xmlns:p14="http://schemas.microsoft.com/office/powerpoint/2010/main" val="2177351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BCACE3-8788-4F13-A975-FB03B7B89695}"/>
              </a:ext>
            </a:extLst>
          </p:cNvPr>
          <p:cNvSpPr txBox="1"/>
          <p:nvPr/>
        </p:nvSpPr>
        <p:spPr>
          <a:xfrm>
            <a:off x="580364" y="944169"/>
            <a:ext cx="10959364" cy="712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solidFill>
                  <a:srgbClr val="C00000"/>
                </a:solidFill>
              </a:rPr>
              <a:t>RECOGNISE AND MANAGE YOUR EMOTIONS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06CD09-E655-4087-85BA-9EB474EF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928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D57F1E4F-1CFF-5643-939E-217C01CDF56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B2B19-C59F-A8E5-5B02-54ADB6400245}"/>
              </a:ext>
            </a:extLst>
          </p:cNvPr>
          <p:cNvSpPr txBox="1"/>
          <p:nvPr/>
        </p:nvSpPr>
        <p:spPr>
          <a:xfrm>
            <a:off x="1350499" y="2056916"/>
            <a:ext cx="95034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chemeClr val="tx1">
                    <a:lumMod val="65000"/>
                    <a:lumOff val="35000"/>
                  </a:schemeClr>
                </a:solidFill>
              </a:rPr>
              <a:t>How you feel about the person involved</a:t>
            </a:r>
          </a:p>
          <a:p>
            <a:r>
              <a:rPr lang="en-GB" sz="3200">
                <a:solidFill>
                  <a:schemeClr val="tx1">
                    <a:lumMod val="65000"/>
                    <a:lumOff val="35000"/>
                  </a:schemeClr>
                </a:solidFill>
              </a:rPr>
              <a:t>Don’t be swayed by how you feel about the individual. Whether you like them or not, you must treat everyone with respect and fairness.</a:t>
            </a:r>
          </a:p>
          <a:p>
            <a:endParaRPr lang="en-GB" sz="3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3200">
                <a:solidFill>
                  <a:schemeClr val="tx1">
                    <a:lumMod val="65000"/>
                    <a:lumOff val="35000"/>
                  </a:schemeClr>
                </a:solidFill>
              </a:rPr>
              <a:t>Focus on the facts, not your opinions. </a:t>
            </a:r>
          </a:p>
        </p:txBody>
      </p:sp>
    </p:spTree>
    <p:extLst>
      <p:ext uri="{BB962C8B-B14F-4D97-AF65-F5344CB8AC3E}">
        <p14:creationId xmlns:p14="http://schemas.microsoft.com/office/powerpoint/2010/main" val="3407556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Battershall</dc:creator>
  <cp:revision>1</cp:revision>
  <dcterms:created xsi:type="dcterms:W3CDTF">2022-07-05T09:56:23Z</dcterms:created>
  <dcterms:modified xsi:type="dcterms:W3CDTF">2022-07-06T08:22:39Z</dcterms:modified>
</cp:coreProperties>
</file>