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9"/>
  </p:notesMasterIdLst>
  <p:handoutMasterIdLst>
    <p:handoutMasterId r:id="rId40"/>
  </p:handoutMasterIdLst>
  <p:sldIdLst>
    <p:sldId id="256" r:id="rId5"/>
    <p:sldId id="257" r:id="rId6"/>
    <p:sldId id="263" r:id="rId7"/>
    <p:sldId id="264" r:id="rId8"/>
    <p:sldId id="258" r:id="rId9"/>
    <p:sldId id="259" r:id="rId10"/>
    <p:sldId id="260" r:id="rId11"/>
    <p:sldId id="261" r:id="rId12"/>
    <p:sldId id="262" r:id="rId13"/>
    <p:sldId id="274" r:id="rId14"/>
    <p:sldId id="281" r:id="rId15"/>
    <p:sldId id="267" r:id="rId16"/>
    <p:sldId id="268" r:id="rId17"/>
    <p:sldId id="269" r:id="rId18"/>
    <p:sldId id="273" r:id="rId19"/>
    <p:sldId id="287" r:id="rId20"/>
    <p:sldId id="278" r:id="rId21"/>
    <p:sldId id="280" r:id="rId22"/>
    <p:sldId id="289" r:id="rId23"/>
    <p:sldId id="283" r:id="rId24"/>
    <p:sldId id="284" r:id="rId25"/>
    <p:sldId id="286" r:id="rId26"/>
    <p:sldId id="288" r:id="rId27"/>
    <p:sldId id="290" r:id="rId28"/>
    <p:sldId id="291" r:id="rId29"/>
    <p:sldId id="292" r:id="rId30"/>
    <p:sldId id="293" r:id="rId31"/>
    <p:sldId id="294" r:id="rId32"/>
    <p:sldId id="295" r:id="rId33"/>
    <p:sldId id="300" r:id="rId34"/>
    <p:sldId id="297" r:id="rId35"/>
    <p:sldId id="296" r:id="rId36"/>
    <p:sldId id="298" r:id="rId37"/>
    <p:sldId id="299"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52"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8109"/>
    <a:srgbClr val="065606"/>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9" autoAdjust="0"/>
    <p:restoredTop sz="93725" autoAdjust="0"/>
  </p:normalViewPr>
  <p:slideViewPr>
    <p:cSldViewPr snapToGrid="0">
      <p:cViewPr varScale="1">
        <p:scale>
          <a:sx n="81" d="100"/>
          <a:sy n="81" d="100"/>
        </p:scale>
        <p:origin x="486" y="84"/>
      </p:cViewPr>
      <p:guideLst>
        <p:guide orient="horz" pos="1752"/>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60" d="100"/>
          <a:sy n="60" d="100"/>
        </p:scale>
        <p:origin x="3187"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Battershall" userId="41540bfd7e5be601" providerId="LiveId" clId="{404F2D93-83ED-4D1F-823E-4B39199D6DFA}"/>
    <pc:docChg chg="delSld">
      <pc:chgData name="Paul Battershall" userId="41540bfd7e5be601" providerId="LiveId" clId="{404F2D93-83ED-4D1F-823E-4B39199D6DFA}" dt="2023-03-08T08:54:04.002" v="3" actId="47"/>
      <pc:docMkLst>
        <pc:docMk/>
      </pc:docMkLst>
      <pc:sldChg chg="del">
        <pc:chgData name="Paul Battershall" userId="41540bfd7e5be601" providerId="LiveId" clId="{404F2D93-83ED-4D1F-823E-4B39199D6DFA}" dt="2023-03-08T08:54:04.002" v="3" actId="47"/>
        <pc:sldMkLst>
          <pc:docMk/>
          <pc:sldMk cId="2431432335" sldId="301"/>
        </pc:sldMkLst>
      </pc:sldChg>
      <pc:sldChg chg="del">
        <pc:chgData name="Paul Battershall" userId="41540bfd7e5be601" providerId="LiveId" clId="{404F2D93-83ED-4D1F-823E-4B39199D6DFA}" dt="2023-03-08T08:53:46.270" v="0" actId="47"/>
        <pc:sldMkLst>
          <pc:docMk/>
          <pc:sldMk cId="887533882" sldId="302"/>
        </pc:sldMkLst>
      </pc:sldChg>
      <pc:sldChg chg="del">
        <pc:chgData name="Paul Battershall" userId="41540bfd7e5be601" providerId="LiveId" clId="{404F2D93-83ED-4D1F-823E-4B39199D6DFA}" dt="2023-03-08T08:53:50.517" v="1" actId="47"/>
        <pc:sldMkLst>
          <pc:docMk/>
          <pc:sldMk cId="100655291" sldId="303"/>
        </pc:sldMkLst>
      </pc:sldChg>
      <pc:sldChg chg="del">
        <pc:chgData name="Paul Battershall" userId="41540bfd7e5be601" providerId="LiveId" clId="{404F2D93-83ED-4D1F-823E-4B39199D6DFA}" dt="2023-03-08T08:53:57.738" v="2" actId="47"/>
        <pc:sldMkLst>
          <pc:docMk/>
          <pc:sldMk cId="4207012404" sldId="304"/>
        </pc:sldMkLst>
      </pc:sldChg>
    </pc:docChg>
  </pc:docChgLst>
  <pc:docChgLst>
    <pc:chgData name="Paul Battershall" userId="41540bfd7e5be601" providerId="LiveId" clId="{8D90E349-FC8D-401A-A131-7E5C8709EE5B}"/>
    <pc:docChg chg="undo custSel addSld delSld modSld sldOrd modShowInfo">
      <pc:chgData name="Paul Battershall" userId="41540bfd7e5be601" providerId="LiveId" clId="{8D90E349-FC8D-401A-A131-7E5C8709EE5B}" dt="2023-02-17T12:11:12.981" v="17698"/>
      <pc:docMkLst>
        <pc:docMk/>
      </pc:docMkLst>
      <pc:sldChg chg="addSp modSp mod">
        <pc:chgData name="Paul Battershall" userId="41540bfd7e5be601" providerId="LiveId" clId="{8D90E349-FC8D-401A-A131-7E5C8709EE5B}" dt="2023-01-24T12:51:16.728" v="4307" actId="1037"/>
        <pc:sldMkLst>
          <pc:docMk/>
          <pc:sldMk cId="1642425379" sldId="256"/>
        </pc:sldMkLst>
        <pc:spChg chg="mod">
          <ac:chgData name="Paul Battershall" userId="41540bfd7e5be601" providerId="LiveId" clId="{8D90E349-FC8D-401A-A131-7E5C8709EE5B}" dt="2023-01-24T12:51:16.728" v="4307" actId="1037"/>
          <ac:spMkLst>
            <pc:docMk/>
            <pc:sldMk cId="1642425379" sldId="256"/>
            <ac:spMk id="36" creationId="{2322AB23-B314-E752-06BE-D57A292F01F5}"/>
          </ac:spMkLst>
        </pc:spChg>
        <pc:picChg chg="add mod">
          <ac:chgData name="Paul Battershall" userId="41540bfd7e5be601" providerId="LiveId" clId="{8D90E349-FC8D-401A-A131-7E5C8709EE5B}" dt="2023-01-23T08:50:37.381" v="39" actId="1038"/>
          <ac:picMkLst>
            <pc:docMk/>
            <pc:sldMk cId="1642425379" sldId="256"/>
            <ac:picMk id="3" creationId="{4BC61467-1DF5-BF50-25C0-66593801A430}"/>
          </ac:picMkLst>
        </pc:picChg>
      </pc:sldChg>
      <pc:sldChg chg="addSp delSp modSp new mod setBg">
        <pc:chgData name="Paul Battershall" userId="41540bfd7e5be601" providerId="LiveId" clId="{8D90E349-FC8D-401A-A131-7E5C8709EE5B}" dt="2023-02-02T14:22:57.831" v="17172" actId="1037"/>
        <pc:sldMkLst>
          <pc:docMk/>
          <pc:sldMk cId="3248812186" sldId="257"/>
        </pc:sldMkLst>
        <pc:spChg chg="del">
          <ac:chgData name="Paul Battershall" userId="41540bfd7e5be601" providerId="LiveId" clId="{8D90E349-FC8D-401A-A131-7E5C8709EE5B}" dt="2023-01-23T08:51:08.597" v="42" actId="478"/>
          <ac:spMkLst>
            <pc:docMk/>
            <pc:sldMk cId="3248812186" sldId="257"/>
            <ac:spMk id="2" creationId="{428BF53E-2DE8-8052-3CA2-5FF18666CD05}"/>
          </ac:spMkLst>
        </pc:spChg>
        <pc:spChg chg="del">
          <ac:chgData name="Paul Battershall" userId="41540bfd7e5be601" providerId="LiveId" clId="{8D90E349-FC8D-401A-A131-7E5C8709EE5B}" dt="2023-01-23T08:51:04.941" v="41" actId="478"/>
          <ac:spMkLst>
            <pc:docMk/>
            <pc:sldMk cId="3248812186" sldId="257"/>
            <ac:spMk id="3" creationId="{B0B53F11-9685-E14B-7B85-3A9692C20A11}"/>
          </ac:spMkLst>
        </pc:spChg>
        <pc:spChg chg="del">
          <ac:chgData name="Paul Battershall" userId="41540bfd7e5be601" providerId="LiveId" clId="{8D90E349-FC8D-401A-A131-7E5C8709EE5B}" dt="2023-01-23T08:51:10.709" v="43" actId="478"/>
          <ac:spMkLst>
            <pc:docMk/>
            <pc:sldMk cId="3248812186" sldId="257"/>
            <ac:spMk id="4" creationId="{901C0158-A803-84BA-8B64-8E4D2E0091EB}"/>
          </ac:spMkLst>
        </pc:spChg>
        <pc:spChg chg="del">
          <ac:chgData name="Paul Battershall" userId="41540bfd7e5be601" providerId="LiveId" clId="{8D90E349-FC8D-401A-A131-7E5C8709EE5B}" dt="2023-01-23T08:51:19.021" v="46" actId="478"/>
          <ac:spMkLst>
            <pc:docMk/>
            <pc:sldMk cId="3248812186" sldId="257"/>
            <ac:spMk id="5" creationId="{614037D2-2A53-E1FC-E9EB-53DA954587D1}"/>
          </ac:spMkLst>
        </pc:spChg>
        <pc:spChg chg="del mod">
          <ac:chgData name="Paul Battershall" userId="41540bfd7e5be601" providerId="LiveId" clId="{8D90E349-FC8D-401A-A131-7E5C8709EE5B}" dt="2023-01-23T08:51:14.990" v="45" actId="478"/>
          <ac:spMkLst>
            <pc:docMk/>
            <pc:sldMk cId="3248812186" sldId="257"/>
            <ac:spMk id="6" creationId="{D0D6593A-3371-1F00-D6EE-A19E4EE8F1B4}"/>
          </ac:spMkLst>
        </pc:spChg>
        <pc:spChg chg="add mod">
          <ac:chgData name="Paul Battershall" userId="41540bfd7e5be601" providerId="LiveId" clId="{8D90E349-FC8D-401A-A131-7E5C8709EE5B}" dt="2023-02-02T14:22:57.831" v="17172" actId="1037"/>
          <ac:spMkLst>
            <pc:docMk/>
            <pc:sldMk cId="3248812186" sldId="257"/>
            <ac:spMk id="8" creationId="{C53F609C-0BAD-32FC-468E-7521BC54DFE7}"/>
          </ac:spMkLst>
        </pc:spChg>
        <pc:spChg chg="add mod">
          <ac:chgData name="Paul Battershall" userId="41540bfd7e5be601" providerId="LiveId" clId="{8D90E349-FC8D-401A-A131-7E5C8709EE5B}" dt="2023-02-02T14:22:49.318" v="17168" actId="20577"/>
          <ac:spMkLst>
            <pc:docMk/>
            <pc:sldMk cId="3248812186" sldId="257"/>
            <ac:spMk id="9" creationId="{D58F5E16-03D1-8B1B-F756-93DE66938D53}"/>
          </ac:spMkLst>
        </pc:spChg>
      </pc:sldChg>
      <pc:sldChg chg="addSp delSp modSp add mod modClrScheme chgLayout">
        <pc:chgData name="Paul Battershall" userId="41540bfd7e5be601" providerId="LiveId" clId="{8D90E349-FC8D-401A-A131-7E5C8709EE5B}" dt="2023-02-14T11:54:31.907" v="17545" actId="1076"/>
        <pc:sldMkLst>
          <pc:docMk/>
          <pc:sldMk cId="104839751" sldId="258"/>
        </pc:sldMkLst>
        <pc:spChg chg="add mod">
          <ac:chgData name="Paul Battershall" userId="41540bfd7e5be601" providerId="LiveId" clId="{8D90E349-FC8D-401A-A131-7E5C8709EE5B}" dt="2023-02-14T11:54:31.907" v="17545" actId="1076"/>
          <ac:spMkLst>
            <pc:docMk/>
            <pc:sldMk cId="104839751" sldId="258"/>
            <ac:spMk id="4" creationId="{5C9BCE9A-7AD1-2D0F-4CE8-7E6FDF5119A6}"/>
          </ac:spMkLst>
        </pc:spChg>
        <pc:spChg chg="add del mod">
          <ac:chgData name="Paul Battershall" userId="41540bfd7e5be601" providerId="LiveId" clId="{8D90E349-FC8D-401A-A131-7E5C8709EE5B}" dt="2023-01-23T09:23:21.753" v="351" actId="478"/>
          <ac:spMkLst>
            <pc:docMk/>
            <pc:sldMk cId="104839751" sldId="258"/>
            <ac:spMk id="5" creationId="{5DC29124-BA63-B06F-D99F-B0E569E25118}"/>
          </ac:spMkLst>
        </pc:spChg>
        <pc:spChg chg="mod ord">
          <ac:chgData name="Paul Battershall" userId="41540bfd7e5be601" providerId="LiveId" clId="{8D90E349-FC8D-401A-A131-7E5C8709EE5B}" dt="2023-01-23T09:20:42.334" v="252" actId="26606"/>
          <ac:spMkLst>
            <pc:docMk/>
            <pc:sldMk cId="104839751" sldId="258"/>
            <ac:spMk id="7" creationId="{CE7D03CA-0123-46DB-BD69-6C66748F5D72}"/>
          </ac:spMkLst>
        </pc:spChg>
        <pc:spChg chg="del">
          <ac:chgData name="Paul Battershall" userId="41540bfd7e5be601" providerId="LiveId" clId="{8D90E349-FC8D-401A-A131-7E5C8709EE5B}" dt="2023-01-23T09:18:45.258" v="248" actId="478"/>
          <ac:spMkLst>
            <pc:docMk/>
            <pc:sldMk cId="104839751" sldId="258"/>
            <ac:spMk id="8" creationId="{C53F609C-0BAD-32FC-468E-7521BC54DFE7}"/>
          </ac:spMkLst>
        </pc:spChg>
        <pc:spChg chg="del mod">
          <ac:chgData name="Paul Battershall" userId="41540bfd7e5be601" providerId="LiveId" clId="{8D90E349-FC8D-401A-A131-7E5C8709EE5B}" dt="2023-01-23T09:18:43.101" v="247" actId="478"/>
          <ac:spMkLst>
            <pc:docMk/>
            <pc:sldMk cId="104839751" sldId="258"/>
            <ac:spMk id="9" creationId="{D58F5E16-03D1-8B1B-F756-93DE66938D53}"/>
          </ac:spMkLst>
        </pc:spChg>
        <pc:spChg chg="add del mod">
          <ac:chgData name="Paul Battershall" userId="41540bfd7e5be601" providerId="LiveId" clId="{8D90E349-FC8D-401A-A131-7E5C8709EE5B}" dt="2023-01-23T09:23:25.633" v="353" actId="478"/>
          <ac:spMkLst>
            <pc:docMk/>
            <pc:sldMk cId="104839751" sldId="258"/>
            <ac:spMk id="10" creationId="{9C4B89C2-8479-D079-3A56-01889F787073}"/>
          </ac:spMkLst>
        </pc:spChg>
        <pc:spChg chg="add mod">
          <ac:chgData name="Paul Battershall" userId="41540bfd7e5be601" providerId="LiveId" clId="{8D90E349-FC8D-401A-A131-7E5C8709EE5B}" dt="2023-01-23T14:45:33.185" v="2113" actId="14100"/>
          <ac:spMkLst>
            <pc:docMk/>
            <pc:sldMk cId="104839751" sldId="258"/>
            <ac:spMk id="12" creationId="{C4CCDA8E-B159-738F-FA71-936B8C887625}"/>
          </ac:spMkLst>
        </pc:spChg>
        <pc:spChg chg="add mod">
          <ac:chgData name="Paul Battershall" userId="41540bfd7e5be601" providerId="LiveId" clId="{8D90E349-FC8D-401A-A131-7E5C8709EE5B}" dt="2023-01-23T14:47:09.256" v="2139" actId="207"/>
          <ac:spMkLst>
            <pc:docMk/>
            <pc:sldMk cId="104839751" sldId="258"/>
            <ac:spMk id="13" creationId="{3B6306DB-29A7-7253-E090-1077B81B3EEE}"/>
          </ac:spMkLst>
        </pc:spChg>
        <pc:spChg chg="add del mod">
          <ac:chgData name="Paul Battershall" userId="41540bfd7e5be601" providerId="LiveId" clId="{8D90E349-FC8D-401A-A131-7E5C8709EE5B}" dt="2023-01-23T09:23:17.801" v="350" actId="478"/>
          <ac:spMkLst>
            <pc:docMk/>
            <pc:sldMk cId="104839751" sldId="258"/>
            <ac:spMk id="14" creationId="{76CE7B93-575B-B0B9-7F69-E3914D3D8B97}"/>
          </ac:spMkLst>
        </pc:spChg>
        <pc:spChg chg="add del mod">
          <ac:chgData name="Paul Battershall" userId="41540bfd7e5be601" providerId="LiveId" clId="{8D90E349-FC8D-401A-A131-7E5C8709EE5B}" dt="2023-01-23T09:23:24.228" v="352" actId="478"/>
          <ac:spMkLst>
            <pc:docMk/>
            <pc:sldMk cId="104839751" sldId="258"/>
            <ac:spMk id="16" creationId="{FB9E6F43-2A48-2687-C8D1-54B46AFFC49D}"/>
          </ac:spMkLst>
        </pc:spChg>
        <pc:spChg chg="add del mod">
          <ac:chgData name="Paul Battershall" userId="41540bfd7e5be601" providerId="LiveId" clId="{8D90E349-FC8D-401A-A131-7E5C8709EE5B}" dt="2023-01-23T09:23:29.466" v="354" actId="478"/>
          <ac:spMkLst>
            <pc:docMk/>
            <pc:sldMk cId="104839751" sldId="258"/>
            <ac:spMk id="18" creationId="{4886AE78-E96B-B8A6-2181-D6C4FB099277}"/>
          </ac:spMkLst>
        </pc:spChg>
        <pc:spChg chg="add del mod">
          <ac:chgData name="Paul Battershall" userId="41540bfd7e5be601" providerId="LiveId" clId="{8D90E349-FC8D-401A-A131-7E5C8709EE5B}" dt="2023-01-23T09:23:31.260" v="355" actId="478"/>
          <ac:spMkLst>
            <pc:docMk/>
            <pc:sldMk cId="104839751" sldId="258"/>
            <ac:spMk id="20" creationId="{82D1B14D-06C8-99B2-BCCD-93CC4ECBD9A4}"/>
          </ac:spMkLst>
        </pc:spChg>
        <pc:spChg chg="add del mod">
          <ac:chgData name="Paul Battershall" userId="41540bfd7e5be601" providerId="LiveId" clId="{8D90E349-FC8D-401A-A131-7E5C8709EE5B}" dt="2023-01-23T09:23:33.218" v="356" actId="478"/>
          <ac:spMkLst>
            <pc:docMk/>
            <pc:sldMk cId="104839751" sldId="258"/>
            <ac:spMk id="22" creationId="{F252C20E-261C-EDA7-31D6-21A0531B1680}"/>
          </ac:spMkLst>
        </pc:spChg>
        <pc:spChg chg="add del mod">
          <ac:chgData name="Paul Battershall" userId="41540bfd7e5be601" providerId="LiveId" clId="{8D90E349-FC8D-401A-A131-7E5C8709EE5B}" dt="2023-01-23T09:23:34.769" v="357" actId="478"/>
          <ac:spMkLst>
            <pc:docMk/>
            <pc:sldMk cId="104839751" sldId="258"/>
            <ac:spMk id="24" creationId="{C501F83D-E1F5-0B79-1E43-3EA771FB42B3}"/>
          </ac:spMkLst>
        </pc:spChg>
        <pc:spChg chg="add del mod">
          <ac:chgData name="Paul Battershall" userId="41540bfd7e5be601" providerId="LiveId" clId="{8D90E349-FC8D-401A-A131-7E5C8709EE5B}" dt="2023-01-23T09:23:36.273" v="358" actId="478"/>
          <ac:spMkLst>
            <pc:docMk/>
            <pc:sldMk cId="104839751" sldId="258"/>
            <ac:spMk id="26" creationId="{893D47DA-A35B-31CD-1A95-995DF165B84C}"/>
          </ac:spMkLst>
        </pc:spChg>
        <pc:spChg chg="add del mod">
          <ac:chgData name="Paul Battershall" userId="41540bfd7e5be601" providerId="LiveId" clId="{8D90E349-FC8D-401A-A131-7E5C8709EE5B}" dt="2023-01-23T09:23:37.457" v="359" actId="478"/>
          <ac:spMkLst>
            <pc:docMk/>
            <pc:sldMk cId="104839751" sldId="258"/>
            <ac:spMk id="28" creationId="{5013E2B3-05C3-CC1C-8776-50B12C0F03CC}"/>
          </ac:spMkLst>
        </pc:spChg>
        <pc:spChg chg="add del mod">
          <ac:chgData name="Paul Battershall" userId="41540bfd7e5be601" providerId="LiveId" clId="{8D90E349-FC8D-401A-A131-7E5C8709EE5B}" dt="2023-01-23T14:28:25.701" v="1941" actId="478"/>
          <ac:spMkLst>
            <pc:docMk/>
            <pc:sldMk cId="104839751" sldId="258"/>
            <ac:spMk id="30" creationId="{B8638ED5-2595-941C-4DB1-95C1F092ABB7}"/>
          </ac:spMkLst>
        </pc:spChg>
        <pc:spChg chg="add del mod">
          <ac:chgData name="Paul Battershall" userId="41540bfd7e5be601" providerId="LiveId" clId="{8D90E349-FC8D-401A-A131-7E5C8709EE5B}" dt="2023-01-23T09:23:41.272" v="361" actId="478"/>
          <ac:spMkLst>
            <pc:docMk/>
            <pc:sldMk cId="104839751" sldId="258"/>
            <ac:spMk id="32" creationId="{7AC32668-AA85-0FA8-F514-EBA575D12213}"/>
          </ac:spMkLst>
        </pc:spChg>
        <pc:graphicFrameChg chg="add del mod modGraphic">
          <ac:chgData name="Paul Battershall" userId="41540bfd7e5be601" providerId="LiveId" clId="{8D90E349-FC8D-401A-A131-7E5C8709EE5B}" dt="2023-01-23T14:39:36.468" v="1994" actId="478"/>
          <ac:graphicFrameMkLst>
            <pc:docMk/>
            <pc:sldMk cId="104839751" sldId="258"/>
            <ac:graphicFrameMk id="11" creationId="{95D6CEDA-AF39-7CD0-0414-D935A0694F5C}"/>
          </ac:graphicFrameMkLst>
        </pc:graphicFrameChg>
        <pc:picChg chg="add mod">
          <ac:chgData name="Paul Battershall" userId="41540bfd7e5be601" providerId="LiveId" clId="{8D90E349-FC8D-401A-A131-7E5C8709EE5B}" dt="2023-01-23T14:41:18.909" v="2029" actId="14100"/>
          <ac:picMkLst>
            <pc:docMk/>
            <pc:sldMk cId="104839751" sldId="258"/>
            <ac:picMk id="3" creationId="{877EF82A-E3EF-D981-AAFB-EB7342DC8F63}"/>
          </ac:picMkLst>
        </pc:picChg>
      </pc:sldChg>
      <pc:sldChg chg="new del">
        <pc:chgData name="Paul Battershall" userId="41540bfd7e5be601" providerId="LiveId" clId="{8D90E349-FC8D-401A-A131-7E5C8709EE5B}" dt="2023-01-23T09:16:36.565" v="242" actId="2696"/>
        <pc:sldMkLst>
          <pc:docMk/>
          <pc:sldMk cId="1409842073" sldId="258"/>
        </pc:sldMkLst>
      </pc:sldChg>
      <pc:sldChg chg="new del">
        <pc:chgData name="Paul Battershall" userId="41540bfd7e5be601" providerId="LiveId" clId="{8D90E349-FC8D-401A-A131-7E5C8709EE5B}" dt="2023-01-23T09:16:53.534" v="244" actId="2696"/>
        <pc:sldMkLst>
          <pc:docMk/>
          <pc:sldMk cId="3884228390" sldId="258"/>
        </pc:sldMkLst>
      </pc:sldChg>
      <pc:sldChg chg="delSp modSp add del mod ord">
        <pc:chgData name="Paul Battershall" userId="41540bfd7e5be601" providerId="LiveId" clId="{8D90E349-FC8D-401A-A131-7E5C8709EE5B}" dt="2023-01-23T14:37:28.389" v="1990" actId="47"/>
        <pc:sldMkLst>
          <pc:docMk/>
          <pc:sldMk cId="690037772" sldId="259"/>
        </pc:sldMkLst>
        <pc:spChg chg="mod">
          <ac:chgData name="Paul Battershall" userId="41540bfd7e5be601" providerId="LiveId" clId="{8D90E349-FC8D-401A-A131-7E5C8709EE5B}" dt="2023-01-23T14:24:43.750" v="1874" actId="20577"/>
          <ac:spMkLst>
            <pc:docMk/>
            <pc:sldMk cId="690037772" sldId="259"/>
            <ac:spMk id="8" creationId="{C53F609C-0BAD-32FC-468E-7521BC54DFE7}"/>
          </ac:spMkLst>
        </pc:spChg>
        <pc:spChg chg="del">
          <ac:chgData name="Paul Battershall" userId="41540bfd7e5be601" providerId="LiveId" clId="{8D90E349-FC8D-401A-A131-7E5C8709EE5B}" dt="2023-01-23T09:52:23.646" v="1112" actId="478"/>
          <ac:spMkLst>
            <pc:docMk/>
            <pc:sldMk cId="690037772" sldId="259"/>
            <ac:spMk id="9" creationId="{D58F5E16-03D1-8B1B-F756-93DE66938D53}"/>
          </ac:spMkLst>
        </pc:spChg>
      </pc:sldChg>
      <pc:sldChg chg="addSp modSp add mod">
        <pc:chgData name="Paul Battershall" userId="41540bfd7e5be601" providerId="LiveId" clId="{8D90E349-FC8D-401A-A131-7E5C8709EE5B}" dt="2023-02-14T11:54:52.192" v="17546"/>
        <pc:sldMkLst>
          <pc:docMk/>
          <pc:sldMk cId="694035532" sldId="259"/>
        </pc:sldMkLst>
        <pc:spChg chg="add mod">
          <ac:chgData name="Paul Battershall" userId="41540bfd7e5be601" providerId="LiveId" clId="{8D90E349-FC8D-401A-A131-7E5C8709EE5B}" dt="2023-02-14T11:54:52.192" v="17546"/>
          <ac:spMkLst>
            <pc:docMk/>
            <pc:sldMk cId="694035532" sldId="259"/>
            <ac:spMk id="2" creationId="{C4B044F0-527F-5BBA-DF1D-965F10CB2DC2}"/>
          </ac:spMkLst>
        </pc:spChg>
        <pc:spChg chg="mod">
          <ac:chgData name="Paul Battershall" userId="41540bfd7e5be601" providerId="LiveId" clId="{8D90E349-FC8D-401A-A131-7E5C8709EE5B}" dt="2023-01-23T14:51:43.574" v="2233" actId="6549"/>
          <ac:spMkLst>
            <pc:docMk/>
            <pc:sldMk cId="694035532" sldId="259"/>
            <ac:spMk id="13" creationId="{3B6306DB-29A7-7253-E090-1077B81B3EEE}"/>
          </ac:spMkLst>
        </pc:spChg>
      </pc:sldChg>
      <pc:sldChg chg="addSp modSp add mod">
        <pc:chgData name="Paul Battershall" userId="41540bfd7e5be601" providerId="LiveId" clId="{8D90E349-FC8D-401A-A131-7E5C8709EE5B}" dt="2023-02-14T11:55:00.590" v="17547"/>
        <pc:sldMkLst>
          <pc:docMk/>
          <pc:sldMk cId="541576671" sldId="260"/>
        </pc:sldMkLst>
        <pc:spChg chg="add mod">
          <ac:chgData name="Paul Battershall" userId="41540bfd7e5be601" providerId="LiveId" clId="{8D90E349-FC8D-401A-A131-7E5C8709EE5B}" dt="2023-02-14T11:55:00.590" v="17547"/>
          <ac:spMkLst>
            <pc:docMk/>
            <pc:sldMk cId="541576671" sldId="260"/>
            <ac:spMk id="2" creationId="{7113F923-41EC-5739-0100-B5B3549CC09F}"/>
          </ac:spMkLst>
        </pc:spChg>
        <pc:spChg chg="mod">
          <ac:chgData name="Paul Battershall" userId="41540bfd7e5be601" providerId="LiveId" clId="{8D90E349-FC8D-401A-A131-7E5C8709EE5B}" dt="2023-01-23T15:04:04.388" v="2828" actId="313"/>
          <ac:spMkLst>
            <pc:docMk/>
            <pc:sldMk cId="541576671" sldId="260"/>
            <ac:spMk id="13" creationId="{3B6306DB-29A7-7253-E090-1077B81B3EEE}"/>
          </ac:spMkLst>
        </pc:spChg>
      </pc:sldChg>
      <pc:sldChg chg="del">
        <pc:chgData name="Paul Battershall" userId="41540bfd7e5be601" providerId="LiveId" clId="{8D90E349-FC8D-401A-A131-7E5C8709EE5B}" dt="2023-01-20T15:46:02.527" v="14" actId="47"/>
        <pc:sldMkLst>
          <pc:docMk/>
          <pc:sldMk cId="566997565" sldId="260"/>
        </pc:sldMkLst>
      </pc:sldChg>
      <pc:sldChg chg="addSp delSp modSp add del mod ord">
        <pc:chgData name="Paul Battershall" userId="41540bfd7e5be601" providerId="LiveId" clId="{8D90E349-FC8D-401A-A131-7E5C8709EE5B}" dt="2023-01-23T14:35:15.018" v="1986" actId="2696"/>
        <pc:sldMkLst>
          <pc:docMk/>
          <pc:sldMk cId="3417792605" sldId="260"/>
        </pc:sldMkLst>
        <pc:spChg chg="mod">
          <ac:chgData name="Paul Battershall" userId="41540bfd7e5be601" providerId="LiveId" clId="{8D90E349-FC8D-401A-A131-7E5C8709EE5B}" dt="2023-01-23T14:29:13.102" v="1945" actId="14100"/>
          <ac:spMkLst>
            <pc:docMk/>
            <pc:sldMk cId="3417792605" sldId="260"/>
            <ac:spMk id="12" creationId="{C4CCDA8E-B159-738F-FA71-936B8C887625}"/>
          </ac:spMkLst>
        </pc:spChg>
        <pc:spChg chg="mod">
          <ac:chgData name="Paul Battershall" userId="41540bfd7e5be601" providerId="LiveId" clId="{8D90E349-FC8D-401A-A131-7E5C8709EE5B}" dt="2023-01-23T14:30:47.508" v="1976" actId="20577"/>
          <ac:spMkLst>
            <pc:docMk/>
            <pc:sldMk cId="3417792605" sldId="260"/>
            <ac:spMk id="13" creationId="{3B6306DB-29A7-7253-E090-1077B81B3EEE}"/>
          </ac:spMkLst>
        </pc:spChg>
        <pc:spChg chg="del">
          <ac:chgData name="Paul Battershall" userId="41540bfd7e5be601" providerId="LiveId" clId="{8D90E349-FC8D-401A-A131-7E5C8709EE5B}" dt="2023-01-23T14:28:29.598" v="1942" actId="478"/>
          <ac:spMkLst>
            <pc:docMk/>
            <pc:sldMk cId="3417792605" sldId="260"/>
            <ac:spMk id="30" creationId="{B8638ED5-2595-941C-4DB1-95C1F092ABB7}"/>
          </ac:spMkLst>
        </pc:spChg>
        <pc:picChg chg="del">
          <ac:chgData name="Paul Battershall" userId="41540bfd7e5be601" providerId="LiveId" clId="{8D90E349-FC8D-401A-A131-7E5C8709EE5B}" dt="2023-01-23T14:27:51.852" v="1933" actId="478"/>
          <ac:picMkLst>
            <pc:docMk/>
            <pc:sldMk cId="3417792605" sldId="260"/>
            <ac:picMk id="3" creationId="{877EF82A-E3EF-D981-AAFB-EB7342DC8F63}"/>
          </ac:picMkLst>
        </pc:picChg>
        <pc:picChg chg="add del mod">
          <ac:chgData name="Paul Battershall" userId="41540bfd7e5be601" providerId="LiveId" clId="{8D90E349-FC8D-401A-A131-7E5C8709EE5B}" dt="2023-01-23T14:31:26.852" v="1977" actId="478"/>
          <ac:picMkLst>
            <pc:docMk/>
            <pc:sldMk cId="3417792605" sldId="260"/>
            <ac:picMk id="4" creationId="{C4A2414B-9A6C-31D8-6E47-CA058BA9C06C}"/>
          </ac:picMkLst>
        </pc:picChg>
        <pc:picChg chg="add del mod">
          <ac:chgData name="Paul Battershall" userId="41540bfd7e5be601" providerId="LiveId" clId="{8D90E349-FC8D-401A-A131-7E5C8709EE5B}" dt="2023-01-23T14:32:03.390" v="1985" actId="478"/>
          <ac:picMkLst>
            <pc:docMk/>
            <pc:sldMk cId="3417792605" sldId="260"/>
            <ac:picMk id="6" creationId="{94255D78-93F3-8A63-9BED-FA7724EE2E4E}"/>
          </ac:picMkLst>
        </pc:picChg>
      </pc:sldChg>
      <pc:sldChg chg="delSp modSp add del mod ord">
        <pc:chgData name="Paul Battershall" userId="41540bfd7e5be601" providerId="LiveId" clId="{8D90E349-FC8D-401A-A131-7E5C8709EE5B}" dt="2023-01-23T14:43:47.388" v="2105" actId="47"/>
        <pc:sldMkLst>
          <pc:docMk/>
          <pc:sldMk cId="3666368978" sldId="260"/>
        </pc:sldMkLst>
        <pc:spChg chg="mod">
          <ac:chgData name="Paul Battershall" userId="41540bfd7e5be601" providerId="LiveId" clId="{8D90E349-FC8D-401A-A131-7E5C8709EE5B}" dt="2023-01-23T14:38:12.245" v="1993" actId="1076"/>
          <ac:spMkLst>
            <pc:docMk/>
            <pc:sldMk cId="3666368978" sldId="260"/>
            <ac:spMk id="12" creationId="{C4CCDA8E-B159-738F-FA71-936B8C887625}"/>
          </ac:spMkLst>
        </pc:spChg>
        <pc:picChg chg="del">
          <ac:chgData name="Paul Battershall" userId="41540bfd7e5be601" providerId="LiveId" clId="{8D90E349-FC8D-401A-A131-7E5C8709EE5B}" dt="2023-01-23T14:38:02.492" v="1991" actId="478"/>
          <ac:picMkLst>
            <pc:docMk/>
            <pc:sldMk cId="3666368978" sldId="260"/>
            <ac:picMk id="3" creationId="{877EF82A-E3EF-D981-AAFB-EB7342DC8F63}"/>
          </ac:picMkLst>
        </pc:picChg>
      </pc:sldChg>
      <pc:sldChg chg="addSp delSp modSp add mod">
        <pc:chgData name="Paul Battershall" userId="41540bfd7e5be601" providerId="LiveId" clId="{8D90E349-FC8D-401A-A131-7E5C8709EE5B}" dt="2023-02-14T11:55:14.770" v="17548"/>
        <pc:sldMkLst>
          <pc:docMk/>
          <pc:sldMk cId="3704780055" sldId="261"/>
        </pc:sldMkLst>
        <pc:spChg chg="add mod">
          <ac:chgData name="Paul Battershall" userId="41540bfd7e5be601" providerId="LiveId" clId="{8D90E349-FC8D-401A-A131-7E5C8709EE5B}" dt="2023-02-14T11:55:14.770" v="17548"/>
          <ac:spMkLst>
            <pc:docMk/>
            <pc:sldMk cId="3704780055" sldId="261"/>
            <ac:spMk id="2" creationId="{DEC2B6E7-38D3-8A6C-327F-10E00EC1F848}"/>
          </ac:spMkLst>
        </pc:spChg>
        <pc:spChg chg="mod">
          <ac:chgData name="Paul Battershall" userId="41540bfd7e5be601" providerId="LiveId" clId="{8D90E349-FC8D-401A-A131-7E5C8709EE5B}" dt="2023-01-23T15:04:48.659" v="2849" actId="20577"/>
          <ac:spMkLst>
            <pc:docMk/>
            <pc:sldMk cId="3704780055" sldId="261"/>
            <ac:spMk id="13" creationId="{3B6306DB-29A7-7253-E090-1077B81B3EEE}"/>
          </ac:spMkLst>
        </pc:spChg>
        <pc:picChg chg="add del mod">
          <ac:chgData name="Paul Battershall" userId="41540bfd7e5be601" providerId="LiveId" clId="{8D90E349-FC8D-401A-A131-7E5C8709EE5B}" dt="2023-01-24T12:37:07.212" v="4026" actId="478"/>
          <ac:picMkLst>
            <pc:docMk/>
            <pc:sldMk cId="3704780055" sldId="261"/>
            <ac:picMk id="4" creationId="{B975C986-BB55-1663-70DB-30E159FCD3F4}"/>
          </ac:picMkLst>
        </pc:picChg>
      </pc:sldChg>
      <pc:sldChg chg="addSp delSp modSp add mod">
        <pc:chgData name="Paul Battershall" userId="41540bfd7e5be601" providerId="LiveId" clId="{8D90E349-FC8D-401A-A131-7E5C8709EE5B}" dt="2023-02-14T11:55:25.998" v="17551"/>
        <pc:sldMkLst>
          <pc:docMk/>
          <pc:sldMk cId="2727601122" sldId="262"/>
        </pc:sldMkLst>
        <pc:spChg chg="add del mod">
          <ac:chgData name="Paul Battershall" userId="41540bfd7e5be601" providerId="LiveId" clId="{8D90E349-FC8D-401A-A131-7E5C8709EE5B}" dt="2023-02-14T11:55:23.731" v="17550" actId="478"/>
          <ac:spMkLst>
            <pc:docMk/>
            <pc:sldMk cId="2727601122" sldId="262"/>
            <ac:spMk id="2" creationId="{6BF0A9C7-AFC4-C8ED-C5FE-25D243A6F374}"/>
          </ac:spMkLst>
        </pc:spChg>
        <pc:spChg chg="add mod">
          <ac:chgData name="Paul Battershall" userId="41540bfd7e5be601" providerId="LiveId" clId="{8D90E349-FC8D-401A-A131-7E5C8709EE5B}" dt="2023-02-14T11:55:25.998" v="17551"/>
          <ac:spMkLst>
            <pc:docMk/>
            <pc:sldMk cId="2727601122" sldId="262"/>
            <ac:spMk id="4" creationId="{6ED4059C-38CC-B5AA-0863-E7D2A1B29D7F}"/>
          </ac:spMkLst>
        </pc:spChg>
        <pc:spChg chg="mod">
          <ac:chgData name="Paul Battershall" userId="41540bfd7e5be601" providerId="LiveId" clId="{8D90E349-FC8D-401A-A131-7E5C8709EE5B}" dt="2023-01-23T15:09:48.792" v="3075" actId="20577"/>
          <ac:spMkLst>
            <pc:docMk/>
            <pc:sldMk cId="2727601122" sldId="262"/>
            <ac:spMk id="13" creationId="{3B6306DB-29A7-7253-E090-1077B81B3EEE}"/>
          </ac:spMkLst>
        </pc:spChg>
      </pc:sldChg>
      <pc:sldChg chg="addSp delSp modSp new mod setBg">
        <pc:chgData name="Paul Battershall" userId="41540bfd7e5be601" providerId="LiveId" clId="{8D90E349-FC8D-401A-A131-7E5C8709EE5B}" dt="2023-01-24T09:35:11.499" v="3937" actId="207"/>
        <pc:sldMkLst>
          <pc:docMk/>
          <pc:sldMk cId="593437449" sldId="263"/>
        </pc:sldMkLst>
        <pc:spChg chg="del">
          <ac:chgData name="Paul Battershall" userId="41540bfd7e5be601" providerId="LiveId" clId="{8D90E349-FC8D-401A-A131-7E5C8709EE5B}" dt="2023-01-24T09:13:28.610" v="3147" actId="478"/>
          <ac:spMkLst>
            <pc:docMk/>
            <pc:sldMk cId="593437449" sldId="263"/>
            <ac:spMk id="2" creationId="{0FDEED27-2BEC-CC87-1A87-59E5D2790528}"/>
          </ac:spMkLst>
        </pc:spChg>
        <pc:spChg chg="del">
          <ac:chgData name="Paul Battershall" userId="41540bfd7e5be601" providerId="LiveId" clId="{8D90E349-FC8D-401A-A131-7E5C8709EE5B}" dt="2023-01-24T09:13:25.195" v="3146" actId="478"/>
          <ac:spMkLst>
            <pc:docMk/>
            <pc:sldMk cId="593437449" sldId="263"/>
            <ac:spMk id="3" creationId="{025F86E6-C4B2-A61E-911D-C6FCC73C0818}"/>
          </ac:spMkLst>
        </pc:spChg>
        <pc:spChg chg="del">
          <ac:chgData name="Paul Battershall" userId="41540bfd7e5be601" providerId="LiveId" clId="{8D90E349-FC8D-401A-A131-7E5C8709EE5B}" dt="2023-01-24T09:13:30.379" v="3148" actId="478"/>
          <ac:spMkLst>
            <pc:docMk/>
            <pc:sldMk cId="593437449" sldId="263"/>
            <ac:spMk id="4" creationId="{B3773742-4A4D-8BC2-B886-ED78B9786CB2}"/>
          </ac:spMkLst>
        </pc:spChg>
        <pc:spChg chg="del">
          <ac:chgData name="Paul Battershall" userId="41540bfd7e5be601" providerId="LiveId" clId="{8D90E349-FC8D-401A-A131-7E5C8709EE5B}" dt="2023-01-24T09:13:35.002" v="3150" actId="478"/>
          <ac:spMkLst>
            <pc:docMk/>
            <pc:sldMk cId="593437449" sldId="263"/>
            <ac:spMk id="5" creationId="{354A6CF0-DFB1-087B-68B3-951FFD9DA97E}"/>
          </ac:spMkLst>
        </pc:spChg>
        <pc:spChg chg="del">
          <ac:chgData name="Paul Battershall" userId="41540bfd7e5be601" providerId="LiveId" clId="{8D90E349-FC8D-401A-A131-7E5C8709EE5B}" dt="2023-01-24T09:13:32.763" v="3149" actId="478"/>
          <ac:spMkLst>
            <pc:docMk/>
            <pc:sldMk cId="593437449" sldId="263"/>
            <ac:spMk id="6" creationId="{E2BB0DFE-2460-085C-D86B-7709E3BAD50C}"/>
          </ac:spMkLst>
        </pc:spChg>
        <pc:spChg chg="add mod">
          <ac:chgData name="Paul Battershall" userId="41540bfd7e5be601" providerId="LiveId" clId="{8D90E349-FC8D-401A-A131-7E5C8709EE5B}" dt="2023-01-24T09:19:40.847" v="3232" actId="255"/>
          <ac:spMkLst>
            <pc:docMk/>
            <pc:sldMk cId="593437449" sldId="263"/>
            <ac:spMk id="15" creationId="{A2B1D2B9-623C-78E3-3BDF-4C041C59D7A6}"/>
          </ac:spMkLst>
        </pc:spChg>
        <pc:spChg chg="add mod">
          <ac:chgData name="Paul Battershall" userId="41540bfd7e5be601" providerId="LiveId" clId="{8D90E349-FC8D-401A-A131-7E5C8709EE5B}" dt="2023-01-24T09:35:11.499" v="3937" actId="207"/>
          <ac:spMkLst>
            <pc:docMk/>
            <pc:sldMk cId="593437449" sldId="263"/>
            <ac:spMk id="16" creationId="{9D33493B-6950-2F6E-C296-643B41F8DDB1}"/>
          </ac:spMkLst>
        </pc:spChg>
        <pc:picChg chg="add del mod">
          <ac:chgData name="Paul Battershall" userId="41540bfd7e5be601" providerId="LiveId" clId="{8D90E349-FC8D-401A-A131-7E5C8709EE5B}" dt="2023-01-24T09:17:18.833" v="3156" actId="478"/>
          <ac:picMkLst>
            <pc:docMk/>
            <pc:sldMk cId="593437449" sldId="263"/>
            <ac:picMk id="9" creationId="{B3AC60AA-F3E3-7241-3BA5-27A7EDB6456A}"/>
          </ac:picMkLst>
        </pc:picChg>
        <pc:picChg chg="add del mod">
          <ac:chgData name="Paul Battershall" userId="41540bfd7e5be601" providerId="LiveId" clId="{8D90E349-FC8D-401A-A131-7E5C8709EE5B}" dt="2023-01-24T09:17:45.529" v="3160" actId="478"/>
          <ac:picMkLst>
            <pc:docMk/>
            <pc:sldMk cId="593437449" sldId="263"/>
            <ac:picMk id="11" creationId="{B940AF87-2A92-9212-CE10-BE8F26B62679}"/>
          </ac:picMkLst>
        </pc:picChg>
        <pc:picChg chg="add mod">
          <ac:chgData name="Paul Battershall" userId="41540bfd7e5be601" providerId="LiveId" clId="{8D90E349-FC8D-401A-A131-7E5C8709EE5B}" dt="2023-01-24T09:18:00.698" v="3164" actId="1076"/>
          <ac:picMkLst>
            <pc:docMk/>
            <pc:sldMk cId="593437449" sldId="263"/>
            <ac:picMk id="13" creationId="{02A933A5-65FA-7125-3A7B-EEDC2F022097}"/>
          </ac:picMkLst>
        </pc:picChg>
      </pc:sldChg>
      <pc:sldChg chg="modSp add mod">
        <pc:chgData name="Paul Battershall" userId="41540bfd7e5be601" providerId="LiveId" clId="{8D90E349-FC8D-401A-A131-7E5C8709EE5B}" dt="2023-01-25T09:15:23.671" v="5361" actId="1076"/>
        <pc:sldMkLst>
          <pc:docMk/>
          <pc:sldMk cId="411720925" sldId="264"/>
        </pc:sldMkLst>
        <pc:spChg chg="mod">
          <ac:chgData name="Paul Battershall" userId="41540bfd7e5be601" providerId="LiveId" clId="{8D90E349-FC8D-401A-A131-7E5C8709EE5B}" dt="2023-01-24T09:26:21.945" v="3616" actId="20577"/>
          <ac:spMkLst>
            <pc:docMk/>
            <pc:sldMk cId="411720925" sldId="264"/>
            <ac:spMk id="15" creationId="{A2B1D2B9-623C-78E3-3BDF-4C041C59D7A6}"/>
          </ac:spMkLst>
        </pc:spChg>
        <pc:spChg chg="mod">
          <ac:chgData name="Paul Battershall" userId="41540bfd7e5be601" providerId="LiveId" clId="{8D90E349-FC8D-401A-A131-7E5C8709EE5B}" dt="2023-01-25T09:15:23.671" v="5361" actId="1076"/>
          <ac:spMkLst>
            <pc:docMk/>
            <pc:sldMk cId="411720925" sldId="264"/>
            <ac:spMk id="16" creationId="{9D33493B-6950-2F6E-C296-643B41F8DDB1}"/>
          </ac:spMkLst>
        </pc:spChg>
      </pc:sldChg>
      <pc:sldChg chg="addSp delSp modSp new del mod">
        <pc:chgData name="Paul Battershall" userId="41540bfd7e5be601" providerId="LiveId" clId="{8D90E349-FC8D-401A-A131-7E5C8709EE5B}" dt="2023-01-24T13:56:32.225" v="4365" actId="47"/>
        <pc:sldMkLst>
          <pc:docMk/>
          <pc:sldMk cId="1492903923" sldId="265"/>
        </pc:sldMkLst>
        <pc:spChg chg="del">
          <ac:chgData name="Paul Battershall" userId="41540bfd7e5be601" providerId="LiveId" clId="{8D90E349-FC8D-401A-A131-7E5C8709EE5B}" dt="2023-01-24T12:36:10.481" v="4022" actId="478"/>
          <ac:spMkLst>
            <pc:docMk/>
            <pc:sldMk cId="1492903923" sldId="265"/>
            <ac:spMk id="2" creationId="{8A14D78A-B3A5-2F8E-D33D-1C887F387E69}"/>
          </ac:spMkLst>
        </pc:spChg>
        <pc:spChg chg="del">
          <ac:chgData name="Paul Battershall" userId="41540bfd7e5be601" providerId="LiveId" clId="{8D90E349-FC8D-401A-A131-7E5C8709EE5B}" dt="2023-01-24T12:36:08.484" v="4021" actId="478"/>
          <ac:spMkLst>
            <pc:docMk/>
            <pc:sldMk cId="1492903923" sldId="265"/>
            <ac:spMk id="3" creationId="{106DE6D6-04FA-BC19-F5E8-AF484CB72A08}"/>
          </ac:spMkLst>
        </pc:spChg>
        <pc:spChg chg="add mod">
          <ac:chgData name="Paul Battershall" userId="41540bfd7e5be601" providerId="LiveId" clId="{8D90E349-FC8D-401A-A131-7E5C8709EE5B}" dt="2023-01-24T12:50:49.870" v="4304" actId="14100"/>
          <ac:spMkLst>
            <pc:docMk/>
            <pc:sldMk cId="1492903923" sldId="265"/>
            <ac:spMk id="8" creationId="{87B76C96-A264-45DE-EFF9-9784852D2D93}"/>
          </ac:spMkLst>
        </pc:spChg>
        <pc:spChg chg="add mod">
          <ac:chgData name="Paul Battershall" userId="41540bfd7e5be601" providerId="LiveId" clId="{8D90E349-FC8D-401A-A131-7E5C8709EE5B}" dt="2023-01-24T12:46:23.586" v="4259" actId="1076"/>
          <ac:spMkLst>
            <pc:docMk/>
            <pc:sldMk cId="1492903923" sldId="265"/>
            <ac:spMk id="9" creationId="{E93E1742-A4F3-73A9-E895-4EA647111A3E}"/>
          </ac:spMkLst>
        </pc:spChg>
        <pc:picChg chg="add mod">
          <ac:chgData name="Paul Battershall" userId="41540bfd7e5be601" providerId="LiveId" clId="{8D90E349-FC8D-401A-A131-7E5C8709EE5B}" dt="2023-01-24T12:59:59.710" v="4362" actId="1038"/>
          <ac:picMkLst>
            <pc:docMk/>
            <pc:sldMk cId="1492903923" sldId="265"/>
            <ac:picMk id="6" creationId="{F94799B9-E5D8-5FEA-4C1A-14BC80CFE5C5}"/>
          </ac:picMkLst>
        </pc:picChg>
      </pc:sldChg>
      <pc:sldChg chg="addSp delSp modSp new del mod ord">
        <pc:chgData name="Paul Battershall" userId="41540bfd7e5be601" providerId="LiveId" clId="{8D90E349-FC8D-401A-A131-7E5C8709EE5B}" dt="2023-01-24T15:44:22.518" v="4468" actId="2696"/>
        <pc:sldMkLst>
          <pc:docMk/>
          <pc:sldMk cId="4114898470" sldId="266"/>
        </pc:sldMkLst>
        <pc:spChg chg="del">
          <ac:chgData name="Paul Battershall" userId="41540bfd7e5be601" providerId="LiveId" clId="{8D90E349-FC8D-401A-A131-7E5C8709EE5B}" dt="2023-01-24T12:47:24.273" v="4264" actId="478"/>
          <ac:spMkLst>
            <pc:docMk/>
            <pc:sldMk cId="4114898470" sldId="266"/>
            <ac:spMk id="2" creationId="{BE5266AD-A8B7-9B43-6C70-E46A8313DA0B}"/>
          </ac:spMkLst>
        </pc:spChg>
        <pc:spChg chg="del">
          <ac:chgData name="Paul Battershall" userId="41540bfd7e5be601" providerId="LiveId" clId="{8D90E349-FC8D-401A-A131-7E5C8709EE5B}" dt="2023-01-24T12:47:22.017" v="4263" actId="478"/>
          <ac:spMkLst>
            <pc:docMk/>
            <pc:sldMk cId="4114898470" sldId="266"/>
            <ac:spMk id="3" creationId="{C186C02D-2D50-B9AB-B6ED-155298672564}"/>
          </ac:spMkLst>
        </pc:spChg>
        <pc:spChg chg="add mod">
          <ac:chgData name="Paul Battershall" userId="41540bfd7e5be601" providerId="LiveId" clId="{8D90E349-FC8D-401A-A131-7E5C8709EE5B}" dt="2023-01-24T13:58:17.911" v="4385" actId="1035"/>
          <ac:spMkLst>
            <pc:docMk/>
            <pc:sldMk cId="4114898470" sldId="266"/>
            <ac:spMk id="5" creationId="{6AF249CB-5FFE-CB34-3AFE-BE931B4AA258}"/>
          </ac:spMkLst>
        </pc:spChg>
        <pc:picChg chg="add mod">
          <ac:chgData name="Paul Battershall" userId="41540bfd7e5be601" providerId="LiveId" clId="{8D90E349-FC8D-401A-A131-7E5C8709EE5B}" dt="2023-01-24T15:37:50.321" v="4411" actId="1035"/>
          <ac:picMkLst>
            <pc:docMk/>
            <pc:sldMk cId="4114898470" sldId="266"/>
            <ac:picMk id="7" creationId="{ECE50094-773B-43C9-420C-FE1C70B6FCCE}"/>
          </ac:picMkLst>
        </pc:picChg>
      </pc:sldChg>
      <pc:sldChg chg="addSp delSp modSp add mod ord">
        <pc:chgData name="Paul Battershall" userId="41540bfd7e5be601" providerId="LiveId" clId="{8D90E349-FC8D-401A-A131-7E5C8709EE5B}" dt="2023-01-25T14:04:37.959" v="9555" actId="14100"/>
        <pc:sldMkLst>
          <pc:docMk/>
          <pc:sldMk cId="1987030777" sldId="267"/>
        </pc:sldMkLst>
        <pc:spChg chg="mod">
          <ac:chgData name="Paul Battershall" userId="41540bfd7e5be601" providerId="LiveId" clId="{8D90E349-FC8D-401A-A131-7E5C8709EE5B}" dt="2023-01-24T15:45:27.321" v="4539" actId="1035"/>
          <ac:spMkLst>
            <pc:docMk/>
            <pc:sldMk cId="1987030777" sldId="267"/>
            <ac:spMk id="8" creationId="{87B76C96-A264-45DE-EFF9-9784852D2D93}"/>
          </ac:spMkLst>
        </pc:spChg>
        <pc:spChg chg="mod">
          <ac:chgData name="Paul Battershall" userId="41540bfd7e5be601" providerId="LiveId" clId="{8D90E349-FC8D-401A-A131-7E5C8709EE5B}" dt="2023-01-24T15:57:06" v="5357" actId="20577"/>
          <ac:spMkLst>
            <pc:docMk/>
            <pc:sldMk cId="1987030777" sldId="267"/>
            <ac:spMk id="9" creationId="{E93E1742-A4F3-73A9-E895-4EA647111A3E}"/>
          </ac:spMkLst>
        </pc:spChg>
        <pc:picChg chg="add del mod">
          <ac:chgData name="Paul Battershall" userId="41540bfd7e5be601" providerId="LiveId" clId="{8D90E349-FC8D-401A-A131-7E5C8709EE5B}" dt="2023-01-24T12:56:06.072" v="4319" actId="478"/>
          <ac:picMkLst>
            <pc:docMk/>
            <pc:sldMk cId="1987030777" sldId="267"/>
            <ac:picMk id="3" creationId="{3820CA31-37AF-E04B-637A-3DE1D43EEDC1}"/>
          </ac:picMkLst>
        </pc:picChg>
        <pc:picChg chg="add mod">
          <ac:chgData name="Paul Battershall" userId="41540bfd7e5be601" providerId="LiveId" clId="{8D90E349-FC8D-401A-A131-7E5C8709EE5B}" dt="2023-01-25T14:04:37.959" v="9555" actId="14100"/>
          <ac:picMkLst>
            <pc:docMk/>
            <pc:sldMk cId="1987030777" sldId="267"/>
            <ac:picMk id="3" creationId="{F1374D51-8F78-3F8D-FAE5-3CE33636E65E}"/>
          </ac:picMkLst>
        </pc:picChg>
        <pc:picChg chg="del">
          <ac:chgData name="Paul Battershall" userId="41540bfd7e5be601" providerId="LiveId" clId="{8D90E349-FC8D-401A-A131-7E5C8709EE5B}" dt="2023-01-24T12:55:13.592" v="4311" actId="478"/>
          <ac:picMkLst>
            <pc:docMk/>
            <pc:sldMk cId="1987030777" sldId="267"/>
            <ac:picMk id="6" creationId="{F94799B9-E5D8-5FEA-4C1A-14BC80CFE5C5}"/>
          </ac:picMkLst>
        </pc:picChg>
        <pc:picChg chg="add del mod">
          <ac:chgData name="Paul Battershall" userId="41540bfd7e5be601" providerId="LiveId" clId="{8D90E349-FC8D-401A-A131-7E5C8709EE5B}" dt="2023-01-24T12:59:24.539" v="4328" actId="478"/>
          <ac:picMkLst>
            <pc:docMk/>
            <pc:sldMk cId="1987030777" sldId="267"/>
            <ac:picMk id="7" creationId="{4D3C67C2-EED8-ED70-3003-C7708A958DBB}"/>
          </ac:picMkLst>
        </pc:picChg>
        <pc:picChg chg="add del mod">
          <ac:chgData name="Paul Battershall" userId="41540bfd7e5be601" providerId="LiveId" clId="{8D90E349-FC8D-401A-A131-7E5C8709EE5B}" dt="2023-01-24T15:42:26.058" v="4439" actId="478"/>
          <ac:picMkLst>
            <pc:docMk/>
            <pc:sldMk cId="1987030777" sldId="267"/>
            <ac:picMk id="11" creationId="{49ADAA28-EA52-0757-05E0-346705F1D6F8}"/>
          </ac:picMkLst>
        </pc:picChg>
        <pc:picChg chg="add del mod">
          <ac:chgData name="Paul Battershall" userId="41540bfd7e5be601" providerId="LiveId" clId="{8D90E349-FC8D-401A-A131-7E5C8709EE5B}" dt="2023-01-25T14:04:06.513" v="9547" actId="478"/>
          <ac:picMkLst>
            <pc:docMk/>
            <pc:sldMk cId="1987030777" sldId="267"/>
            <ac:picMk id="13" creationId="{5AE38CA3-A05B-FDBB-6DE2-1F9EF5B0F884}"/>
          </ac:picMkLst>
        </pc:picChg>
      </pc:sldChg>
      <pc:sldChg chg="addSp delSp modSp add mod">
        <pc:chgData name="Paul Battershall" userId="41540bfd7e5be601" providerId="LiveId" clId="{8D90E349-FC8D-401A-A131-7E5C8709EE5B}" dt="2023-02-14T11:45:26.026" v="17395" actId="20577"/>
        <pc:sldMkLst>
          <pc:docMk/>
          <pc:sldMk cId="3939391079" sldId="268"/>
        </pc:sldMkLst>
        <pc:spChg chg="add mod">
          <ac:chgData name="Paul Battershall" userId="41540bfd7e5be601" providerId="LiveId" clId="{8D90E349-FC8D-401A-A131-7E5C8709EE5B}" dt="2023-02-14T11:45:26.026" v="17395" actId="20577"/>
          <ac:spMkLst>
            <pc:docMk/>
            <pc:sldMk cId="3939391079" sldId="268"/>
            <ac:spMk id="2" creationId="{355A0E25-7B4F-1B68-9E32-0C3220AE4701}"/>
          </ac:spMkLst>
        </pc:spChg>
        <pc:spChg chg="mod">
          <ac:chgData name="Paul Battershall" userId="41540bfd7e5be601" providerId="LiveId" clId="{8D90E349-FC8D-401A-A131-7E5C8709EE5B}" dt="2023-01-24T15:49:07.852" v="4847" actId="1076"/>
          <ac:spMkLst>
            <pc:docMk/>
            <pc:sldMk cId="3939391079" sldId="268"/>
            <ac:spMk id="8" creationId="{87B76C96-A264-45DE-EFF9-9784852D2D93}"/>
          </ac:spMkLst>
        </pc:spChg>
        <pc:spChg chg="mod">
          <ac:chgData name="Paul Battershall" userId="41540bfd7e5be601" providerId="LiveId" clId="{8D90E349-FC8D-401A-A131-7E5C8709EE5B}" dt="2023-01-25T09:16:18.365" v="5365" actId="1076"/>
          <ac:spMkLst>
            <pc:docMk/>
            <pc:sldMk cId="3939391079" sldId="268"/>
            <ac:spMk id="9" creationId="{E93E1742-A4F3-73A9-E895-4EA647111A3E}"/>
          </ac:spMkLst>
        </pc:spChg>
        <pc:picChg chg="add mod">
          <ac:chgData name="Paul Battershall" userId="41540bfd7e5be601" providerId="LiveId" clId="{8D90E349-FC8D-401A-A131-7E5C8709EE5B}" dt="2023-01-24T15:54:47.375" v="5343" actId="1036"/>
          <ac:picMkLst>
            <pc:docMk/>
            <pc:sldMk cId="3939391079" sldId="268"/>
            <ac:picMk id="3" creationId="{C06196D6-AC57-1905-D90D-21E29EEB33BA}"/>
          </ac:picMkLst>
        </pc:picChg>
        <pc:picChg chg="del">
          <ac:chgData name="Paul Battershall" userId="41540bfd7e5be601" providerId="LiveId" clId="{8D90E349-FC8D-401A-A131-7E5C8709EE5B}" dt="2023-01-24T15:41:17.310" v="4414" actId="478"/>
          <ac:picMkLst>
            <pc:docMk/>
            <pc:sldMk cId="3939391079" sldId="268"/>
            <ac:picMk id="11" creationId="{49ADAA28-EA52-0757-05E0-346705F1D6F8}"/>
          </ac:picMkLst>
        </pc:picChg>
      </pc:sldChg>
      <pc:sldChg chg="del">
        <pc:chgData name="Paul Battershall" userId="41540bfd7e5be601" providerId="LiveId" clId="{8D90E349-FC8D-401A-A131-7E5C8709EE5B}" dt="2023-01-20T15:45:58.805" v="9" actId="47"/>
        <pc:sldMkLst>
          <pc:docMk/>
          <pc:sldMk cId="4151694508" sldId="268"/>
        </pc:sldMkLst>
      </pc:sldChg>
      <pc:sldChg chg="addSp modSp add mod">
        <pc:chgData name="Paul Battershall" userId="41540bfd7e5be601" providerId="LiveId" clId="{8D90E349-FC8D-401A-A131-7E5C8709EE5B}" dt="2023-02-14T11:45:50.539" v="17431" actId="20577"/>
        <pc:sldMkLst>
          <pc:docMk/>
          <pc:sldMk cId="4267120033" sldId="269"/>
        </pc:sldMkLst>
        <pc:spChg chg="add mod">
          <ac:chgData name="Paul Battershall" userId="41540bfd7e5be601" providerId="LiveId" clId="{8D90E349-FC8D-401A-A131-7E5C8709EE5B}" dt="2023-02-14T11:45:50.539" v="17431" actId="20577"/>
          <ac:spMkLst>
            <pc:docMk/>
            <pc:sldMk cId="4267120033" sldId="269"/>
            <ac:spMk id="2" creationId="{69F8926B-D8C7-83A3-7292-6AF677907719}"/>
          </ac:spMkLst>
        </pc:spChg>
        <pc:spChg chg="mod">
          <ac:chgData name="Paul Battershall" userId="41540bfd7e5be601" providerId="LiveId" clId="{8D90E349-FC8D-401A-A131-7E5C8709EE5B}" dt="2023-01-24T15:53:03.509" v="5282" actId="1076"/>
          <ac:spMkLst>
            <pc:docMk/>
            <pc:sldMk cId="4267120033" sldId="269"/>
            <ac:spMk id="8" creationId="{87B76C96-A264-45DE-EFF9-9784852D2D93}"/>
          </ac:spMkLst>
        </pc:spChg>
        <pc:spChg chg="mod">
          <ac:chgData name="Paul Battershall" userId="41540bfd7e5be601" providerId="LiveId" clId="{8D90E349-FC8D-401A-A131-7E5C8709EE5B}" dt="2023-01-24T15:53:36.505" v="5340" actId="20577"/>
          <ac:spMkLst>
            <pc:docMk/>
            <pc:sldMk cId="4267120033" sldId="269"/>
            <ac:spMk id="9" creationId="{E93E1742-A4F3-73A9-E895-4EA647111A3E}"/>
          </ac:spMkLst>
        </pc:spChg>
      </pc:sldChg>
      <pc:sldChg chg="addSp delSp modSp new del mod">
        <pc:chgData name="Paul Battershall" userId="41540bfd7e5be601" providerId="LiveId" clId="{8D90E349-FC8D-401A-A131-7E5C8709EE5B}" dt="2023-01-25T10:29:15.639" v="5873" actId="2696"/>
        <pc:sldMkLst>
          <pc:docMk/>
          <pc:sldMk cId="2558685430" sldId="270"/>
        </pc:sldMkLst>
        <pc:spChg chg="del">
          <ac:chgData name="Paul Battershall" userId="41540bfd7e5be601" providerId="LiveId" clId="{8D90E349-FC8D-401A-A131-7E5C8709EE5B}" dt="2023-01-25T10:14:18.239" v="5398" actId="478"/>
          <ac:spMkLst>
            <pc:docMk/>
            <pc:sldMk cId="2558685430" sldId="270"/>
            <ac:spMk id="2" creationId="{EAB14F1E-66D6-538D-2C86-3E28B918B8C1}"/>
          </ac:spMkLst>
        </pc:spChg>
        <pc:spChg chg="del">
          <ac:chgData name="Paul Battershall" userId="41540bfd7e5be601" providerId="LiveId" clId="{8D90E349-FC8D-401A-A131-7E5C8709EE5B}" dt="2023-01-25T10:14:15.473" v="5397" actId="478"/>
          <ac:spMkLst>
            <pc:docMk/>
            <pc:sldMk cId="2558685430" sldId="270"/>
            <ac:spMk id="3" creationId="{0DBA1D1A-D3E8-CB1A-47FE-31E51521B1EF}"/>
          </ac:spMkLst>
        </pc:spChg>
        <pc:spChg chg="add del">
          <ac:chgData name="Paul Battershall" userId="41540bfd7e5be601" providerId="LiveId" clId="{8D90E349-FC8D-401A-A131-7E5C8709EE5B}" dt="2023-01-25T10:13:33.252" v="5368" actId="478"/>
          <ac:spMkLst>
            <pc:docMk/>
            <pc:sldMk cId="2558685430" sldId="270"/>
            <ac:spMk id="6" creationId="{90B73582-3FD0-FFCF-0D1C-234050B35DBA}"/>
          </ac:spMkLst>
        </pc:spChg>
        <pc:spChg chg="add mod">
          <ac:chgData name="Paul Battershall" userId="41540bfd7e5be601" providerId="LiveId" clId="{8D90E349-FC8D-401A-A131-7E5C8709EE5B}" dt="2023-01-25T10:16:40.665" v="5401" actId="1076"/>
          <ac:spMkLst>
            <pc:docMk/>
            <pc:sldMk cId="2558685430" sldId="270"/>
            <ac:spMk id="8" creationId="{624D19E5-3AFA-70E2-0371-239A0E2BB2AD}"/>
          </ac:spMkLst>
        </pc:spChg>
        <pc:spChg chg="add mod">
          <ac:chgData name="Paul Battershall" userId="41540bfd7e5be601" providerId="LiveId" clId="{8D90E349-FC8D-401A-A131-7E5C8709EE5B}" dt="2023-01-25T10:20:59.014" v="5637" actId="20577"/>
          <ac:spMkLst>
            <pc:docMk/>
            <pc:sldMk cId="2558685430" sldId="270"/>
            <ac:spMk id="9" creationId="{A6063145-DCAE-9CCC-D284-0951A309D8F2}"/>
          </ac:spMkLst>
        </pc:spChg>
      </pc:sldChg>
      <pc:sldChg chg="del">
        <pc:chgData name="Paul Battershall" userId="41540bfd7e5be601" providerId="LiveId" clId="{8D90E349-FC8D-401A-A131-7E5C8709EE5B}" dt="2023-01-20T15:46:00.619" v="12" actId="47"/>
        <pc:sldMkLst>
          <pc:docMk/>
          <pc:sldMk cId="460935096" sldId="271"/>
        </pc:sldMkLst>
      </pc:sldChg>
      <pc:sldChg chg="addSp delSp modSp add del mod">
        <pc:chgData name="Paul Battershall" userId="41540bfd7e5be601" providerId="LiveId" clId="{8D90E349-FC8D-401A-A131-7E5C8709EE5B}" dt="2023-01-25T12:06:21.018" v="7882" actId="2696"/>
        <pc:sldMkLst>
          <pc:docMk/>
          <pc:sldMk cId="772588615" sldId="271"/>
        </pc:sldMkLst>
        <pc:spChg chg="add del mod">
          <ac:chgData name="Paul Battershall" userId="41540bfd7e5be601" providerId="LiveId" clId="{8D90E349-FC8D-401A-A131-7E5C8709EE5B}" dt="2023-01-25T10:22:32.213" v="5640" actId="478"/>
          <ac:spMkLst>
            <pc:docMk/>
            <pc:sldMk cId="772588615" sldId="271"/>
            <ac:spMk id="2" creationId="{174AA180-C1A4-97B6-6F63-397B479090E0}"/>
          </ac:spMkLst>
        </pc:spChg>
        <pc:spChg chg="add del mod">
          <ac:chgData name="Paul Battershall" userId="41540bfd7e5be601" providerId="LiveId" clId="{8D90E349-FC8D-401A-A131-7E5C8709EE5B}" dt="2023-01-25T10:29:34.917" v="5876" actId="478"/>
          <ac:spMkLst>
            <pc:docMk/>
            <pc:sldMk cId="772588615" sldId="271"/>
            <ac:spMk id="3" creationId="{76A59C35-30B1-7201-EB62-6A0C8C622B94}"/>
          </ac:spMkLst>
        </pc:spChg>
        <pc:spChg chg="add del mod">
          <ac:chgData name="Paul Battershall" userId="41540bfd7e5be601" providerId="LiveId" clId="{8D90E349-FC8D-401A-A131-7E5C8709EE5B}" dt="2023-01-25T10:29:33.222" v="5875" actId="478"/>
          <ac:spMkLst>
            <pc:docMk/>
            <pc:sldMk cId="772588615" sldId="271"/>
            <ac:spMk id="5" creationId="{0E8906FF-D63C-0FEB-C033-722DB8CBB189}"/>
          </ac:spMkLst>
        </pc:spChg>
        <pc:spChg chg="mod">
          <ac:chgData name="Paul Battershall" userId="41540bfd7e5be601" providerId="LiveId" clId="{8D90E349-FC8D-401A-A131-7E5C8709EE5B}" dt="2023-01-25T10:23:07.573" v="5669" actId="1037"/>
          <ac:spMkLst>
            <pc:docMk/>
            <pc:sldMk cId="772588615" sldId="271"/>
            <ac:spMk id="8" creationId="{624D19E5-3AFA-70E2-0371-239A0E2BB2AD}"/>
          </ac:spMkLst>
        </pc:spChg>
        <pc:spChg chg="mod">
          <ac:chgData name="Paul Battershall" userId="41540bfd7e5be601" providerId="LiveId" clId="{8D90E349-FC8D-401A-A131-7E5C8709EE5B}" dt="2023-01-25T10:23:17.677" v="5698" actId="1037"/>
          <ac:spMkLst>
            <pc:docMk/>
            <pc:sldMk cId="772588615" sldId="271"/>
            <ac:spMk id="9" creationId="{A6063145-DCAE-9CCC-D284-0951A309D8F2}"/>
          </ac:spMkLst>
        </pc:spChg>
      </pc:sldChg>
      <pc:sldChg chg="modSp add del mod">
        <pc:chgData name="Paul Battershall" userId="41540bfd7e5be601" providerId="LiveId" clId="{8D90E349-FC8D-401A-A131-7E5C8709EE5B}" dt="2023-01-25T12:06:11.294" v="7881" actId="2696"/>
        <pc:sldMkLst>
          <pc:docMk/>
          <pc:sldMk cId="369051589" sldId="272"/>
        </pc:sldMkLst>
        <pc:spChg chg="mod">
          <ac:chgData name="Paul Battershall" userId="41540bfd7e5be601" providerId="LiveId" clId="{8D90E349-FC8D-401A-A131-7E5C8709EE5B}" dt="2023-01-25T10:47:18.567" v="6309" actId="207"/>
          <ac:spMkLst>
            <pc:docMk/>
            <pc:sldMk cId="369051589" sldId="272"/>
            <ac:spMk id="3" creationId="{76A59C35-30B1-7201-EB62-6A0C8C622B94}"/>
          </ac:spMkLst>
        </pc:spChg>
        <pc:spChg chg="mod">
          <ac:chgData name="Paul Battershall" userId="41540bfd7e5be601" providerId="LiveId" clId="{8D90E349-FC8D-401A-A131-7E5C8709EE5B}" dt="2023-01-25T10:40:35.587" v="6301" actId="1035"/>
          <ac:spMkLst>
            <pc:docMk/>
            <pc:sldMk cId="369051589" sldId="272"/>
            <ac:spMk id="5" creationId="{0E8906FF-D63C-0FEB-C033-722DB8CBB189}"/>
          </ac:spMkLst>
        </pc:spChg>
      </pc:sldChg>
      <pc:sldChg chg="addSp modSp add mod">
        <pc:chgData name="Paul Battershall" userId="41540bfd7e5be601" providerId="LiveId" clId="{8D90E349-FC8D-401A-A131-7E5C8709EE5B}" dt="2023-01-25T10:45:54.777" v="6308" actId="207"/>
        <pc:sldMkLst>
          <pc:docMk/>
          <pc:sldMk cId="4293563678" sldId="273"/>
        </pc:sldMkLst>
        <pc:spChg chg="add mod">
          <ac:chgData name="Paul Battershall" userId="41540bfd7e5be601" providerId="LiveId" clId="{8D90E349-FC8D-401A-A131-7E5C8709EE5B}" dt="2023-01-25T10:32:40.596" v="5906" actId="1076"/>
          <ac:spMkLst>
            <pc:docMk/>
            <pc:sldMk cId="4293563678" sldId="273"/>
            <ac:spMk id="2" creationId="{1C985DEE-FC41-603A-F0B6-FC4AD5CE1A1F}"/>
          </ac:spMkLst>
        </pc:spChg>
        <pc:spChg chg="mod">
          <ac:chgData name="Paul Battershall" userId="41540bfd7e5be601" providerId="LiveId" clId="{8D90E349-FC8D-401A-A131-7E5C8709EE5B}" dt="2023-01-25T10:45:54.777" v="6308" actId="207"/>
          <ac:spMkLst>
            <pc:docMk/>
            <pc:sldMk cId="4293563678" sldId="273"/>
            <ac:spMk id="3" creationId="{76A59C35-30B1-7201-EB62-6A0C8C622B94}"/>
          </ac:spMkLst>
        </pc:spChg>
        <pc:spChg chg="mod">
          <ac:chgData name="Paul Battershall" userId="41540bfd7e5be601" providerId="LiveId" clId="{8D90E349-FC8D-401A-A131-7E5C8709EE5B}" dt="2023-01-25T10:31:28.531" v="5889" actId="1035"/>
          <ac:spMkLst>
            <pc:docMk/>
            <pc:sldMk cId="4293563678" sldId="273"/>
            <ac:spMk id="5" creationId="{0E8906FF-D63C-0FEB-C033-722DB8CBB189}"/>
          </ac:spMkLst>
        </pc:spChg>
        <pc:spChg chg="add mod">
          <ac:chgData name="Paul Battershall" userId="41540bfd7e5be601" providerId="LiveId" clId="{8D90E349-FC8D-401A-A131-7E5C8709EE5B}" dt="2023-01-25T10:44:39.355" v="6307" actId="20577"/>
          <ac:spMkLst>
            <pc:docMk/>
            <pc:sldMk cId="4293563678" sldId="273"/>
            <ac:spMk id="6" creationId="{360A5C33-12AA-CCE6-7540-29A1768A0FEF}"/>
          </ac:spMkLst>
        </pc:spChg>
        <pc:spChg chg="mod">
          <ac:chgData name="Paul Battershall" userId="41540bfd7e5be601" providerId="LiveId" clId="{8D90E349-FC8D-401A-A131-7E5C8709EE5B}" dt="2023-01-25T10:30:54.365" v="5882" actId="14100"/>
          <ac:spMkLst>
            <pc:docMk/>
            <pc:sldMk cId="4293563678" sldId="273"/>
            <ac:spMk id="9" creationId="{A6063145-DCAE-9CCC-D284-0951A309D8F2}"/>
          </ac:spMkLst>
        </pc:spChg>
      </pc:sldChg>
      <pc:sldChg chg="addSp delSp modSp new mod">
        <pc:chgData name="Paul Battershall" userId="41540bfd7e5be601" providerId="LiveId" clId="{8D90E349-FC8D-401A-A131-7E5C8709EE5B}" dt="2023-02-14T11:44:27.654" v="17365" actId="207"/>
        <pc:sldMkLst>
          <pc:docMk/>
          <pc:sldMk cId="927909805" sldId="274"/>
        </pc:sldMkLst>
        <pc:spChg chg="del">
          <ac:chgData name="Paul Battershall" userId="41540bfd7e5be601" providerId="LiveId" clId="{8D90E349-FC8D-401A-A131-7E5C8709EE5B}" dt="2023-01-25T11:05:48.857" v="6312" actId="478"/>
          <ac:spMkLst>
            <pc:docMk/>
            <pc:sldMk cId="927909805" sldId="274"/>
            <ac:spMk id="2" creationId="{255EC70C-EA74-649F-B455-6F74E37D49DC}"/>
          </ac:spMkLst>
        </pc:spChg>
        <pc:spChg chg="add mod">
          <ac:chgData name="Paul Battershall" userId="41540bfd7e5be601" providerId="LiveId" clId="{8D90E349-FC8D-401A-A131-7E5C8709EE5B}" dt="2023-02-14T11:44:27.654" v="17365" actId="207"/>
          <ac:spMkLst>
            <pc:docMk/>
            <pc:sldMk cId="927909805" sldId="274"/>
            <ac:spMk id="2" creationId="{46719E98-51E8-388F-8753-8A4A70DE59C7}"/>
          </ac:spMkLst>
        </pc:spChg>
        <pc:spChg chg="del">
          <ac:chgData name="Paul Battershall" userId="41540bfd7e5be601" providerId="LiveId" clId="{8D90E349-FC8D-401A-A131-7E5C8709EE5B}" dt="2023-01-25T11:05:46.905" v="6311" actId="478"/>
          <ac:spMkLst>
            <pc:docMk/>
            <pc:sldMk cId="927909805" sldId="274"/>
            <ac:spMk id="3" creationId="{8627D2C8-7A96-08FE-1258-B5853880D08B}"/>
          </ac:spMkLst>
        </pc:spChg>
        <pc:spChg chg="add mod">
          <ac:chgData name="Paul Battershall" userId="41540bfd7e5be601" providerId="LiveId" clId="{8D90E349-FC8D-401A-A131-7E5C8709EE5B}" dt="2023-01-25T11:17:58.096" v="6484" actId="1036"/>
          <ac:spMkLst>
            <pc:docMk/>
            <pc:sldMk cId="927909805" sldId="274"/>
            <ac:spMk id="15" creationId="{9657C7E1-F64B-0588-5165-A6B570A1C5E3}"/>
          </ac:spMkLst>
        </pc:spChg>
        <pc:spChg chg="add mod">
          <ac:chgData name="Paul Battershall" userId="41540bfd7e5be601" providerId="LiveId" clId="{8D90E349-FC8D-401A-A131-7E5C8709EE5B}" dt="2023-01-25T11:16:29.921" v="6453" actId="2711"/>
          <ac:spMkLst>
            <pc:docMk/>
            <pc:sldMk cId="927909805" sldId="274"/>
            <ac:spMk id="16" creationId="{8EFAD0AD-9D62-3AB5-402C-BCE84E22AB9F}"/>
          </ac:spMkLst>
        </pc:spChg>
        <pc:spChg chg="add mod">
          <ac:chgData name="Paul Battershall" userId="41540bfd7e5be601" providerId="LiveId" clId="{8D90E349-FC8D-401A-A131-7E5C8709EE5B}" dt="2023-01-25T11:17:02.159" v="6457" actId="20577"/>
          <ac:spMkLst>
            <pc:docMk/>
            <pc:sldMk cId="927909805" sldId="274"/>
            <ac:spMk id="17" creationId="{889178D1-5226-DFA8-EA28-E73A5ECF5AA5}"/>
          </ac:spMkLst>
        </pc:spChg>
        <pc:spChg chg="add mod">
          <ac:chgData name="Paul Battershall" userId="41540bfd7e5be601" providerId="LiveId" clId="{8D90E349-FC8D-401A-A131-7E5C8709EE5B}" dt="2023-01-25T11:26:41.478" v="6596" actId="1035"/>
          <ac:spMkLst>
            <pc:docMk/>
            <pc:sldMk cId="927909805" sldId="274"/>
            <ac:spMk id="18" creationId="{41258EC7-416F-246A-2CBD-223AA9CAD187}"/>
          </ac:spMkLst>
        </pc:spChg>
        <pc:spChg chg="add mod">
          <ac:chgData name="Paul Battershall" userId="41540bfd7e5be601" providerId="LiveId" clId="{8D90E349-FC8D-401A-A131-7E5C8709EE5B}" dt="2023-01-25T11:26:29.118" v="6594" actId="1036"/>
          <ac:spMkLst>
            <pc:docMk/>
            <pc:sldMk cId="927909805" sldId="274"/>
            <ac:spMk id="19" creationId="{DDEEA6A0-63D3-AF15-D4EA-C9AD143DD90F}"/>
          </ac:spMkLst>
        </pc:spChg>
        <pc:picChg chg="add del mod">
          <ac:chgData name="Paul Battershall" userId="41540bfd7e5be601" providerId="LiveId" clId="{8D90E349-FC8D-401A-A131-7E5C8709EE5B}" dt="2023-01-25T11:11:33.952" v="6321" actId="478"/>
          <ac:picMkLst>
            <pc:docMk/>
            <pc:sldMk cId="927909805" sldId="274"/>
            <ac:picMk id="6" creationId="{F8700DC1-6327-EDC7-7BCE-A79213EC81A1}"/>
          </ac:picMkLst>
        </pc:picChg>
        <pc:picChg chg="add mod">
          <ac:chgData name="Paul Battershall" userId="41540bfd7e5be601" providerId="LiveId" clId="{8D90E349-FC8D-401A-A131-7E5C8709EE5B}" dt="2023-01-25T11:16:04.751" v="6448" actId="1035"/>
          <ac:picMkLst>
            <pc:docMk/>
            <pc:sldMk cId="927909805" sldId="274"/>
            <ac:picMk id="8" creationId="{48462DF4-5D4E-1E4F-C191-1C285895F440}"/>
          </ac:picMkLst>
        </pc:picChg>
        <pc:picChg chg="add mod">
          <ac:chgData name="Paul Battershall" userId="41540bfd7e5be601" providerId="LiveId" clId="{8D90E349-FC8D-401A-A131-7E5C8709EE5B}" dt="2023-01-25T11:15:10.647" v="6433" actId="1036"/>
          <ac:picMkLst>
            <pc:docMk/>
            <pc:sldMk cId="927909805" sldId="274"/>
            <ac:picMk id="10" creationId="{B170A1D2-BEDF-2373-D709-E2D15E2C1103}"/>
          </ac:picMkLst>
        </pc:picChg>
        <pc:picChg chg="add mod">
          <ac:chgData name="Paul Battershall" userId="41540bfd7e5be601" providerId="LiveId" clId="{8D90E349-FC8D-401A-A131-7E5C8709EE5B}" dt="2023-01-25T11:14:57.031" v="6394" actId="1036"/>
          <ac:picMkLst>
            <pc:docMk/>
            <pc:sldMk cId="927909805" sldId="274"/>
            <ac:picMk id="12" creationId="{261EED1F-3433-713C-E84A-1A52632D325C}"/>
          </ac:picMkLst>
        </pc:picChg>
        <pc:picChg chg="add mod">
          <ac:chgData name="Paul Battershall" userId="41540bfd7e5be601" providerId="LiveId" clId="{8D90E349-FC8D-401A-A131-7E5C8709EE5B}" dt="2023-01-25T11:17:40.982" v="6471" actId="1036"/>
          <ac:picMkLst>
            <pc:docMk/>
            <pc:sldMk cId="927909805" sldId="274"/>
            <ac:picMk id="14" creationId="{1A0B0299-54D5-786A-8B6B-C12A0A85A798}"/>
          </ac:picMkLst>
        </pc:picChg>
      </pc:sldChg>
      <pc:sldChg chg="addSp delSp modSp new del mod">
        <pc:chgData name="Paul Battershall" userId="41540bfd7e5be601" providerId="LiveId" clId="{8D90E349-FC8D-401A-A131-7E5C8709EE5B}" dt="2023-02-14T11:43:50.260" v="17342" actId="47"/>
        <pc:sldMkLst>
          <pc:docMk/>
          <pc:sldMk cId="66409587" sldId="275"/>
        </pc:sldMkLst>
        <pc:spChg chg="del mod">
          <ac:chgData name="Paul Battershall" userId="41540bfd7e5be601" providerId="LiveId" clId="{8D90E349-FC8D-401A-A131-7E5C8709EE5B}" dt="2023-01-25T11:18:32.334" v="6490" actId="478"/>
          <ac:spMkLst>
            <pc:docMk/>
            <pc:sldMk cId="66409587" sldId="275"/>
            <ac:spMk id="2" creationId="{66431632-D1DC-D069-87CC-3EDDDD7E71C8}"/>
          </ac:spMkLst>
        </pc:spChg>
        <pc:spChg chg="del">
          <ac:chgData name="Paul Battershall" userId="41540bfd7e5be601" providerId="LiveId" clId="{8D90E349-FC8D-401A-A131-7E5C8709EE5B}" dt="2023-01-25T11:18:30.679" v="6488" actId="478"/>
          <ac:spMkLst>
            <pc:docMk/>
            <pc:sldMk cId="66409587" sldId="275"/>
            <ac:spMk id="3" creationId="{C0633DE9-926B-08B9-8E17-0DEF087B9E8D}"/>
          </ac:spMkLst>
        </pc:spChg>
        <pc:spChg chg="add mod">
          <ac:chgData name="Paul Battershall" userId="41540bfd7e5be601" providerId="LiveId" clId="{8D90E349-FC8D-401A-A131-7E5C8709EE5B}" dt="2023-01-25T11:26:56.845" v="6598" actId="20577"/>
          <ac:spMkLst>
            <pc:docMk/>
            <pc:sldMk cId="66409587" sldId="275"/>
            <ac:spMk id="5" creationId="{9959AD7F-3773-E4B2-44BE-1ACAA76A9CFB}"/>
          </ac:spMkLst>
        </pc:spChg>
      </pc:sldChg>
      <pc:sldChg chg="del">
        <pc:chgData name="Paul Battershall" userId="41540bfd7e5be601" providerId="LiveId" clId="{8D90E349-FC8D-401A-A131-7E5C8709EE5B}" dt="2023-01-20T15:46:05.444" v="18" actId="47"/>
        <pc:sldMkLst>
          <pc:docMk/>
          <pc:sldMk cId="920173932" sldId="275"/>
        </pc:sldMkLst>
      </pc:sldChg>
      <pc:sldChg chg="del">
        <pc:chgData name="Paul Battershall" userId="41540bfd7e5be601" providerId="LiveId" clId="{8D90E349-FC8D-401A-A131-7E5C8709EE5B}" dt="2023-01-20T15:46:06.976" v="19" actId="47"/>
        <pc:sldMkLst>
          <pc:docMk/>
          <pc:sldMk cId="2436493926" sldId="276"/>
        </pc:sldMkLst>
      </pc:sldChg>
      <pc:sldChg chg="modSp add del mod ord">
        <pc:chgData name="Paul Battershall" userId="41540bfd7e5be601" providerId="LiveId" clId="{8D90E349-FC8D-401A-A131-7E5C8709EE5B}" dt="2023-02-14T11:44:48.974" v="17367" actId="47"/>
        <pc:sldMkLst>
          <pc:docMk/>
          <pc:sldMk cId="2954320171" sldId="276"/>
        </pc:sldMkLst>
        <pc:spChg chg="mod">
          <ac:chgData name="Paul Battershall" userId="41540bfd7e5be601" providerId="LiveId" clId="{8D90E349-FC8D-401A-A131-7E5C8709EE5B}" dt="2023-01-25T11:27:01.558" v="6600" actId="20577"/>
          <ac:spMkLst>
            <pc:docMk/>
            <pc:sldMk cId="2954320171" sldId="276"/>
            <ac:spMk id="5" creationId="{9959AD7F-3773-E4B2-44BE-1ACAA76A9CFB}"/>
          </ac:spMkLst>
        </pc:spChg>
      </pc:sldChg>
      <pc:sldChg chg="modSp add del mod ord">
        <pc:chgData name="Paul Battershall" userId="41540bfd7e5be601" providerId="LiveId" clId="{8D90E349-FC8D-401A-A131-7E5C8709EE5B}" dt="2023-02-14T11:45:57.659" v="17432" actId="47"/>
        <pc:sldMkLst>
          <pc:docMk/>
          <pc:sldMk cId="2929551729" sldId="277"/>
        </pc:sldMkLst>
        <pc:spChg chg="mod">
          <ac:chgData name="Paul Battershall" userId="41540bfd7e5be601" providerId="LiveId" clId="{8D90E349-FC8D-401A-A131-7E5C8709EE5B}" dt="2023-02-02T14:32:58.150" v="17259" actId="20577"/>
          <ac:spMkLst>
            <pc:docMk/>
            <pc:sldMk cId="2929551729" sldId="277"/>
            <ac:spMk id="5" creationId="{9959AD7F-3773-E4B2-44BE-1ACAA76A9CFB}"/>
          </ac:spMkLst>
        </pc:spChg>
      </pc:sldChg>
      <pc:sldChg chg="addSp modSp add mod">
        <pc:chgData name="Paul Battershall" userId="41540bfd7e5be601" providerId="LiveId" clId="{8D90E349-FC8D-401A-A131-7E5C8709EE5B}" dt="2023-02-14T11:46:20.466" v="17456" actId="20577"/>
        <pc:sldMkLst>
          <pc:docMk/>
          <pc:sldMk cId="1607432294" sldId="278"/>
        </pc:sldMkLst>
        <pc:spChg chg="mod">
          <ac:chgData name="Paul Battershall" userId="41540bfd7e5be601" providerId="LiveId" clId="{8D90E349-FC8D-401A-A131-7E5C8709EE5B}" dt="2023-01-25T11:34:30.461" v="7165" actId="20577"/>
          <ac:spMkLst>
            <pc:docMk/>
            <pc:sldMk cId="1607432294" sldId="278"/>
            <ac:spMk id="5" creationId="{0E8906FF-D63C-0FEB-C033-722DB8CBB189}"/>
          </ac:spMkLst>
        </pc:spChg>
        <pc:spChg chg="mod">
          <ac:chgData name="Paul Battershall" userId="41540bfd7e5be601" providerId="LiveId" clId="{8D90E349-FC8D-401A-A131-7E5C8709EE5B}" dt="2023-01-25T14:58:10.483" v="10663" actId="113"/>
          <ac:spMkLst>
            <pc:docMk/>
            <pc:sldMk cId="1607432294" sldId="278"/>
            <ac:spMk id="6" creationId="{360A5C33-12AA-CCE6-7540-29A1768A0FEF}"/>
          </ac:spMkLst>
        </pc:spChg>
        <pc:spChg chg="add mod">
          <ac:chgData name="Paul Battershall" userId="41540bfd7e5be601" providerId="LiveId" clId="{8D90E349-FC8D-401A-A131-7E5C8709EE5B}" dt="2023-02-14T11:46:20.466" v="17456" actId="20577"/>
          <ac:spMkLst>
            <pc:docMk/>
            <pc:sldMk cId="1607432294" sldId="278"/>
            <ac:spMk id="7" creationId="{B9F7AA72-244D-A9E1-836F-63885F2D2E2E}"/>
          </ac:spMkLst>
        </pc:spChg>
        <pc:spChg chg="mod">
          <ac:chgData name="Paul Battershall" userId="41540bfd7e5be601" providerId="LiveId" clId="{8D90E349-FC8D-401A-A131-7E5C8709EE5B}" dt="2023-01-25T11:29:57.658" v="6691" actId="14100"/>
          <ac:spMkLst>
            <pc:docMk/>
            <pc:sldMk cId="1607432294" sldId="278"/>
            <ac:spMk id="8" creationId="{624D19E5-3AFA-70E2-0371-239A0E2BB2AD}"/>
          </ac:spMkLst>
        </pc:spChg>
        <pc:spChg chg="mod">
          <ac:chgData name="Paul Battershall" userId="41540bfd7e5be601" providerId="LiveId" clId="{8D90E349-FC8D-401A-A131-7E5C8709EE5B}" dt="2023-01-25T11:33:05.614" v="6966" actId="20577"/>
          <ac:spMkLst>
            <pc:docMk/>
            <pc:sldMk cId="1607432294" sldId="278"/>
            <ac:spMk id="9" creationId="{A6063145-DCAE-9CCC-D284-0951A309D8F2}"/>
          </ac:spMkLst>
        </pc:spChg>
      </pc:sldChg>
      <pc:sldChg chg="modSp add del mod ord">
        <pc:chgData name="Paul Battershall" userId="41540bfd7e5be601" providerId="LiveId" clId="{8D90E349-FC8D-401A-A131-7E5C8709EE5B}" dt="2023-01-25T11:29:40.356" v="6673" actId="2696"/>
        <pc:sldMkLst>
          <pc:docMk/>
          <pc:sldMk cId="3608885231" sldId="278"/>
        </pc:sldMkLst>
        <pc:spChg chg="mod">
          <ac:chgData name="Paul Battershall" userId="41540bfd7e5be601" providerId="LiveId" clId="{8D90E349-FC8D-401A-A131-7E5C8709EE5B}" dt="2023-01-25T11:28:35.574" v="6623" actId="14100"/>
          <ac:spMkLst>
            <pc:docMk/>
            <pc:sldMk cId="3608885231" sldId="278"/>
            <ac:spMk id="8" creationId="{624D19E5-3AFA-70E2-0371-239A0E2BB2AD}"/>
          </ac:spMkLst>
        </pc:spChg>
        <pc:spChg chg="mod">
          <ac:chgData name="Paul Battershall" userId="41540bfd7e5be601" providerId="LiveId" clId="{8D90E349-FC8D-401A-A131-7E5C8709EE5B}" dt="2023-01-25T11:29:18.157" v="6672" actId="20577"/>
          <ac:spMkLst>
            <pc:docMk/>
            <pc:sldMk cId="3608885231" sldId="278"/>
            <ac:spMk id="9" creationId="{A6063145-DCAE-9CCC-D284-0951A309D8F2}"/>
          </ac:spMkLst>
        </pc:spChg>
      </pc:sldChg>
      <pc:sldChg chg="modSp add del mod ord">
        <pc:chgData name="Paul Battershall" userId="41540bfd7e5be601" providerId="LiveId" clId="{8D90E349-FC8D-401A-A131-7E5C8709EE5B}" dt="2023-02-14T11:46:23.752" v="17457" actId="47"/>
        <pc:sldMkLst>
          <pc:docMk/>
          <pc:sldMk cId="3674618030" sldId="279"/>
        </pc:sldMkLst>
        <pc:spChg chg="mod">
          <ac:chgData name="Paul Battershall" userId="41540bfd7e5be601" providerId="LiveId" clId="{8D90E349-FC8D-401A-A131-7E5C8709EE5B}" dt="2023-01-25T11:38:52.253" v="7486" actId="20577"/>
          <ac:spMkLst>
            <pc:docMk/>
            <pc:sldMk cId="3674618030" sldId="279"/>
            <ac:spMk id="5" creationId="{9959AD7F-3773-E4B2-44BE-1ACAA76A9CFB}"/>
          </ac:spMkLst>
        </pc:spChg>
      </pc:sldChg>
      <pc:sldChg chg="modSp add mod ord">
        <pc:chgData name="Paul Battershall" userId="41540bfd7e5be601" providerId="LiveId" clId="{8D90E349-FC8D-401A-A131-7E5C8709EE5B}" dt="2023-02-17T12:10:00.431" v="17694" actId="20577"/>
        <pc:sldMkLst>
          <pc:docMk/>
          <pc:sldMk cId="3415165047" sldId="280"/>
        </pc:sldMkLst>
        <pc:spChg chg="mod">
          <ac:chgData name="Paul Battershall" userId="41540bfd7e5be601" providerId="LiveId" clId="{8D90E349-FC8D-401A-A131-7E5C8709EE5B}" dt="2023-01-25T12:07:32.193" v="8003" actId="20577"/>
          <ac:spMkLst>
            <pc:docMk/>
            <pc:sldMk cId="3415165047" sldId="280"/>
            <ac:spMk id="5" creationId="{0E8906FF-D63C-0FEB-C033-722DB8CBB189}"/>
          </ac:spMkLst>
        </pc:spChg>
        <pc:spChg chg="mod">
          <ac:chgData name="Paul Battershall" userId="41540bfd7e5be601" providerId="LiveId" clId="{8D90E349-FC8D-401A-A131-7E5C8709EE5B}" dt="2023-02-01T10:37:09.186" v="15335" actId="20577"/>
          <ac:spMkLst>
            <pc:docMk/>
            <pc:sldMk cId="3415165047" sldId="280"/>
            <ac:spMk id="6" creationId="{360A5C33-12AA-CCE6-7540-29A1768A0FEF}"/>
          </ac:spMkLst>
        </pc:spChg>
        <pc:spChg chg="mod">
          <ac:chgData name="Paul Battershall" userId="41540bfd7e5be601" providerId="LiveId" clId="{8D90E349-FC8D-401A-A131-7E5C8709EE5B}" dt="2023-02-17T12:10:00.431" v="17694" actId="20577"/>
          <ac:spMkLst>
            <pc:docMk/>
            <pc:sldMk cId="3415165047" sldId="280"/>
            <ac:spMk id="8" creationId="{624D19E5-3AFA-70E2-0371-239A0E2BB2AD}"/>
          </ac:spMkLst>
        </pc:spChg>
        <pc:spChg chg="mod">
          <ac:chgData name="Paul Battershall" userId="41540bfd7e5be601" providerId="LiveId" clId="{8D90E349-FC8D-401A-A131-7E5C8709EE5B}" dt="2023-01-25T12:05:36.122" v="7859" actId="20577"/>
          <ac:spMkLst>
            <pc:docMk/>
            <pc:sldMk cId="3415165047" sldId="280"/>
            <ac:spMk id="9" creationId="{A6063145-DCAE-9CCC-D284-0951A309D8F2}"/>
          </ac:spMkLst>
        </pc:spChg>
      </pc:sldChg>
      <pc:sldChg chg="addSp delSp modSp new mod ord modClrScheme chgLayout">
        <pc:chgData name="Paul Battershall" userId="41540bfd7e5be601" providerId="LiveId" clId="{8D90E349-FC8D-401A-A131-7E5C8709EE5B}" dt="2023-01-25T14:01:59.490" v="9546" actId="14826"/>
        <pc:sldMkLst>
          <pc:docMk/>
          <pc:sldMk cId="2161837238" sldId="281"/>
        </pc:sldMkLst>
        <pc:spChg chg="del">
          <ac:chgData name="Paul Battershall" userId="41540bfd7e5be601" providerId="LiveId" clId="{8D90E349-FC8D-401A-A131-7E5C8709EE5B}" dt="2023-01-25T12:19:43.592" v="8478" actId="478"/>
          <ac:spMkLst>
            <pc:docMk/>
            <pc:sldMk cId="2161837238" sldId="281"/>
            <ac:spMk id="2" creationId="{885BC5C2-1812-65C1-BB62-5C6CB907154D}"/>
          </ac:spMkLst>
        </pc:spChg>
        <pc:spChg chg="add del mod">
          <ac:chgData name="Paul Battershall" userId="41540bfd7e5be601" providerId="LiveId" clId="{8D90E349-FC8D-401A-A131-7E5C8709EE5B}" dt="2023-01-25T12:21:32.127" v="8501" actId="478"/>
          <ac:spMkLst>
            <pc:docMk/>
            <pc:sldMk cId="2161837238" sldId="281"/>
            <ac:spMk id="3" creationId="{936BE766-A5E0-4E7F-B09D-BB7E7D869B9F}"/>
          </ac:spMkLst>
        </pc:spChg>
        <pc:spChg chg="mod modVis">
          <ac:chgData name="Paul Battershall" userId="41540bfd7e5be601" providerId="LiveId" clId="{8D90E349-FC8D-401A-A131-7E5C8709EE5B}" dt="2023-01-25T13:45:53.061" v="9422" actId="26606"/>
          <ac:spMkLst>
            <pc:docMk/>
            <pc:sldMk cId="2161837238" sldId="281"/>
            <ac:spMk id="4" creationId="{BF943604-2A42-8F4B-3BCA-376C3EBE971E}"/>
          </ac:spMkLst>
        </pc:spChg>
        <pc:spChg chg="add del mod">
          <ac:chgData name="Paul Battershall" userId="41540bfd7e5be601" providerId="LiveId" clId="{8D90E349-FC8D-401A-A131-7E5C8709EE5B}" dt="2023-01-25T12:21:18.040" v="8492" actId="478"/>
          <ac:spMkLst>
            <pc:docMk/>
            <pc:sldMk cId="2161837238" sldId="281"/>
            <ac:spMk id="11" creationId="{826169CB-C23D-052C-83FB-100CBC6B02F8}"/>
          </ac:spMkLst>
        </pc:spChg>
        <pc:spChg chg="add del mod">
          <ac:chgData name="Paul Battershall" userId="41540bfd7e5be601" providerId="LiveId" clId="{8D90E349-FC8D-401A-A131-7E5C8709EE5B}" dt="2023-01-25T12:21:20.095" v="8493" actId="478"/>
          <ac:spMkLst>
            <pc:docMk/>
            <pc:sldMk cId="2161837238" sldId="281"/>
            <ac:spMk id="13" creationId="{3D36DB47-EB04-472B-EF75-CBA257A5CE9A}"/>
          </ac:spMkLst>
        </pc:spChg>
        <pc:spChg chg="add del mod">
          <ac:chgData name="Paul Battershall" userId="41540bfd7e5be601" providerId="LiveId" clId="{8D90E349-FC8D-401A-A131-7E5C8709EE5B}" dt="2023-01-25T12:21:21.144" v="8494" actId="478"/>
          <ac:spMkLst>
            <pc:docMk/>
            <pc:sldMk cId="2161837238" sldId="281"/>
            <ac:spMk id="15" creationId="{F44B806A-DAD3-9C17-506B-8E2491453E42}"/>
          </ac:spMkLst>
        </pc:spChg>
        <pc:spChg chg="add del mod">
          <ac:chgData name="Paul Battershall" userId="41540bfd7e5be601" providerId="LiveId" clId="{8D90E349-FC8D-401A-A131-7E5C8709EE5B}" dt="2023-01-25T12:21:22.151" v="8495" actId="478"/>
          <ac:spMkLst>
            <pc:docMk/>
            <pc:sldMk cId="2161837238" sldId="281"/>
            <ac:spMk id="17" creationId="{DB298EAC-084E-DCD2-8CA4-D28A6AC234C6}"/>
          </ac:spMkLst>
        </pc:spChg>
        <pc:spChg chg="add del mod">
          <ac:chgData name="Paul Battershall" userId="41540bfd7e5be601" providerId="LiveId" clId="{8D90E349-FC8D-401A-A131-7E5C8709EE5B}" dt="2023-01-25T12:21:23.991" v="8496" actId="478"/>
          <ac:spMkLst>
            <pc:docMk/>
            <pc:sldMk cId="2161837238" sldId="281"/>
            <ac:spMk id="19" creationId="{87FD42D8-1485-F44F-0B02-D8220DE63F47}"/>
          </ac:spMkLst>
        </pc:spChg>
        <pc:spChg chg="add del mod">
          <ac:chgData name="Paul Battershall" userId="41540bfd7e5be601" providerId="LiveId" clId="{8D90E349-FC8D-401A-A131-7E5C8709EE5B}" dt="2023-01-25T12:21:24.959" v="8497" actId="478"/>
          <ac:spMkLst>
            <pc:docMk/>
            <pc:sldMk cId="2161837238" sldId="281"/>
            <ac:spMk id="21" creationId="{ADF1B499-E0C9-64D4-21C2-80D123F965D7}"/>
          </ac:spMkLst>
        </pc:spChg>
        <pc:spChg chg="add del mod">
          <ac:chgData name="Paul Battershall" userId="41540bfd7e5be601" providerId="LiveId" clId="{8D90E349-FC8D-401A-A131-7E5C8709EE5B}" dt="2023-01-25T12:21:26.343" v="8498" actId="478"/>
          <ac:spMkLst>
            <pc:docMk/>
            <pc:sldMk cId="2161837238" sldId="281"/>
            <ac:spMk id="23" creationId="{E84919AF-2DA6-0582-B313-66D269B14941}"/>
          </ac:spMkLst>
        </pc:spChg>
        <pc:spChg chg="add del mod">
          <ac:chgData name="Paul Battershall" userId="41540bfd7e5be601" providerId="LiveId" clId="{8D90E349-FC8D-401A-A131-7E5C8709EE5B}" dt="2023-01-25T12:21:27.487" v="8499" actId="478"/>
          <ac:spMkLst>
            <pc:docMk/>
            <pc:sldMk cId="2161837238" sldId="281"/>
            <ac:spMk id="25" creationId="{FD5739E0-6227-1063-5A11-75A84233887D}"/>
          </ac:spMkLst>
        </pc:spChg>
        <pc:spChg chg="add del mod">
          <ac:chgData name="Paul Battershall" userId="41540bfd7e5be601" providerId="LiveId" clId="{8D90E349-FC8D-401A-A131-7E5C8709EE5B}" dt="2023-01-25T12:21:29.312" v="8500" actId="478"/>
          <ac:spMkLst>
            <pc:docMk/>
            <pc:sldMk cId="2161837238" sldId="281"/>
            <ac:spMk id="27" creationId="{3D828E55-3E6B-01E7-6887-0D7687FA5C61}"/>
          </ac:spMkLst>
        </pc:spChg>
        <pc:spChg chg="add del mod">
          <ac:chgData name="Paul Battershall" userId="41540bfd7e5be601" providerId="LiveId" clId="{8D90E349-FC8D-401A-A131-7E5C8709EE5B}" dt="2023-01-25T12:21:34.463" v="8502" actId="478"/>
          <ac:spMkLst>
            <pc:docMk/>
            <pc:sldMk cId="2161837238" sldId="281"/>
            <ac:spMk id="29" creationId="{350AD88D-D9CD-3527-0C69-5FF5F734530F}"/>
          </ac:spMkLst>
        </pc:spChg>
        <pc:spChg chg="add del mod">
          <ac:chgData name="Paul Battershall" userId="41540bfd7e5be601" providerId="LiveId" clId="{8D90E349-FC8D-401A-A131-7E5C8709EE5B}" dt="2023-01-25T12:22:24.016" v="8507" actId="478"/>
          <ac:spMkLst>
            <pc:docMk/>
            <pc:sldMk cId="2161837238" sldId="281"/>
            <ac:spMk id="31" creationId="{449BCF8F-1E9F-BF13-EBC8-08FD411A89D3}"/>
          </ac:spMkLst>
        </pc:spChg>
        <pc:spChg chg="add mod">
          <ac:chgData name="Paul Battershall" userId="41540bfd7e5be601" providerId="LiveId" clId="{8D90E349-FC8D-401A-A131-7E5C8709EE5B}" dt="2023-01-25T13:45:53.061" v="9422" actId="26606"/>
          <ac:spMkLst>
            <pc:docMk/>
            <pc:sldMk cId="2161837238" sldId="281"/>
            <ac:spMk id="33" creationId="{884617BC-D23B-8C3F-1FC4-CC7F60B87211}"/>
          </ac:spMkLst>
        </pc:spChg>
        <pc:spChg chg="add del mod">
          <ac:chgData name="Paul Battershall" userId="41540bfd7e5be601" providerId="LiveId" clId="{8D90E349-FC8D-401A-A131-7E5C8709EE5B}" dt="2023-01-25T13:46:09.291" v="9425" actId="478"/>
          <ac:spMkLst>
            <pc:docMk/>
            <pc:sldMk cId="2161837238" sldId="281"/>
            <ac:spMk id="35" creationId="{94C81FDE-663F-4FCB-9C84-C1CF49557EC2}"/>
          </ac:spMkLst>
        </pc:spChg>
        <pc:spChg chg="add mod">
          <ac:chgData name="Paul Battershall" userId="41540bfd7e5be601" providerId="LiveId" clId="{8D90E349-FC8D-401A-A131-7E5C8709EE5B}" dt="2023-01-25T13:53:24.036" v="9535" actId="1076"/>
          <ac:spMkLst>
            <pc:docMk/>
            <pc:sldMk cId="2161837238" sldId="281"/>
            <ac:spMk id="36" creationId="{0359C445-EA2F-0551-5DFC-D391B9EA67E1}"/>
          </ac:spMkLst>
        </pc:spChg>
        <pc:spChg chg="add del mod">
          <ac:chgData name="Paul Battershall" userId="41540bfd7e5be601" providerId="LiveId" clId="{8D90E349-FC8D-401A-A131-7E5C8709EE5B}" dt="2023-01-25T13:46:02.307" v="9424" actId="478"/>
          <ac:spMkLst>
            <pc:docMk/>
            <pc:sldMk cId="2161837238" sldId="281"/>
            <ac:spMk id="37" creationId="{506335FB-0B29-951C-380B-F8C9B2723DBB}"/>
          </ac:spMkLst>
        </pc:spChg>
        <pc:spChg chg="add del mod">
          <ac:chgData name="Paul Battershall" userId="41540bfd7e5be601" providerId="LiveId" clId="{8D90E349-FC8D-401A-A131-7E5C8709EE5B}" dt="2023-01-25T12:24:10.815" v="8513" actId="478"/>
          <ac:spMkLst>
            <pc:docMk/>
            <pc:sldMk cId="2161837238" sldId="281"/>
            <ac:spMk id="38" creationId="{04A7B4BC-9A6F-4BF2-7DC0-04E79087C5FC}"/>
          </ac:spMkLst>
        </pc:spChg>
        <pc:spChg chg="add del mod">
          <ac:chgData name="Paul Battershall" userId="41540bfd7e5be601" providerId="LiveId" clId="{8D90E349-FC8D-401A-A131-7E5C8709EE5B}" dt="2023-01-25T13:45:58.236" v="9423" actId="478"/>
          <ac:spMkLst>
            <pc:docMk/>
            <pc:sldMk cId="2161837238" sldId="281"/>
            <ac:spMk id="39" creationId="{D43A1516-CE47-4A07-6652-EF520362720B}"/>
          </ac:spMkLst>
        </pc:spChg>
        <pc:spChg chg="add del mod">
          <ac:chgData name="Paul Battershall" userId="41540bfd7e5be601" providerId="LiveId" clId="{8D90E349-FC8D-401A-A131-7E5C8709EE5B}" dt="2023-01-25T12:24:12.087" v="8514" actId="478"/>
          <ac:spMkLst>
            <pc:docMk/>
            <pc:sldMk cId="2161837238" sldId="281"/>
            <ac:spMk id="40" creationId="{C30F50CB-3EC6-28E9-B657-42B9EB85172E}"/>
          </ac:spMkLst>
        </pc:spChg>
        <pc:spChg chg="add del mod">
          <ac:chgData name="Paul Battershall" userId="41540bfd7e5be601" providerId="LiveId" clId="{8D90E349-FC8D-401A-A131-7E5C8709EE5B}" dt="2023-01-25T12:24:06.047" v="8512" actId="478"/>
          <ac:spMkLst>
            <pc:docMk/>
            <pc:sldMk cId="2161837238" sldId="281"/>
            <ac:spMk id="42" creationId="{4CAF6060-9091-C953-04A9-C2BB03899F23}"/>
          </ac:spMkLst>
        </pc:spChg>
        <pc:spChg chg="add del mod">
          <ac:chgData name="Paul Battershall" userId="41540bfd7e5be601" providerId="LiveId" clId="{8D90E349-FC8D-401A-A131-7E5C8709EE5B}" dt="2023-01-25T12:24:03.976" v="8511" actId="478"/>
          <ac:spMkLst>
            <pc:docMk/>
            <pc:sldMk cId="2161837238" sldId="281"/>
            <ac:spMk id="44" creationId="{51586DBD-A4A4-F99F-5822-C36C3704B0F8}"/>
          </ac:spMkLst>
        </pc:spChg>
        <pc:picChg chg="add del mod ord">
          <ac:chgData name="Paul Battershall" userId="41540bfd7e5be601" providerId="LiveId" clId="{8D90E349-FC8D-401A-A131-7E5C8709EE5B}" dt="2023-01-25T12:21:16.185" v="8491" actId="478"/>
          <ac:picMkLst>
            <pc:docMk/>
            <pc:sldMk cId="2161837238" sldId="281"/>
            <ac:picMk id="6" creationId="{3F0F47BC-8D6A-850D-F814-E1D9A9CBEC2F}"/>
          </ac:picMkLst>
        </pc:picChg>
        <pc:picChg chg="add del mod">
          <ac:chgData name="Paul Battershall" userId="41540bfd7e5be601" providerId="LiveId" clId="{8D90E349-FC8D-401A-A131-7E5C8709EE5B}" dt="2023-01-25T12:22:21.183" v="8506" actId="478"/>
          <ac:picMkLst>
            <pc:docMk/>
            <pc:sldMk cId="2161837238" sldId="281"/>
            <ac:picMk id="8" creationId="{8A2062DB-B9F8-B249-C1BC-C4C7599E2C84}"/>
          </ac:picMkLst>
        </pc:picChg>
        <pc:picChg chg="add mod ord">
          <ac:chgData name="Paul Battershall" userId="41540bfd7e5be601" providerId="LiveId" clId="{8D90E349-FC8D-401A-A131-7E5C8709EE5B}" dt="2023-01-25T14:01:59.490" v="9546" actId="14826"/>
          <ac:picMkLst>
            <pc:docMk/>
            <pc:sldMk cId="2161837238" sldId="281"/>
            <ac:picMk id="10" creationId="{91174209-97AF-C815-6691-71A04634B99F}"/>
          </ac:picMkLst>
        </pc:picChg>
      </pc:sldChg>
      <pc:sldChg chg="new del">
        <pc:chgData name="Paul Battershall" userId="41540bfd7e5be601" providerId="LiveId" clId="{8D90E349-FC8D-401A-A131-7E5C8709EE5B}" dt="2023-01-25T13:03:49.835" v="8531" actId="47"/>
        <pc:sldMkLst>
          <pc:docMk/>
          <pc:sldMk cId="3221895730" sldId="282"/>
        </pc:sldMkLst>
      </pc:sldChg>
      <pc:sldChg chg="del">
        <pc:chgData name="Paul Battershall" userId="41540bfd7e5be601" providerId="LiveId" clId="{8D90E349-FC8D-401A-A131-7E5C8709EE5B}" dt="2023-01-20T15:46:03.132" v="15" actId="47"/>
        <pc:sldMkLst>
          <pc:docMk/>
          <pc:sldMk cId="3477453048" sldId="282"/>
        </pc:sldMkLst>
      </pc:sldChg>
      <pc:sldChg chg="addSp delSp modSp add mod ord">
        <pc:chgData name="Paul Battershall" userId="41540bfd7e5be601" providerId="LiveId" clId="{8D90E349-FC8D-401A-A131-7E5C8709EE5B}" dt="2023-01-25T13:32:49.213" v="9059" actId="1038"/>
        <pc:sldMkLst>
          <pc:docMk/>
          <pc:sldMk cId="1241226869" sldId="283"/>
        </pc:sldMkLst>
        <pc:spChg chg="add mod">
          <ac:chgData name="Paul Battershall" userId="41540bfd7e5be601" providerId="LiveId" clId="{8D90E349-FC8D-401A-A131-7E5C8709EE5B}" dt="2023-01-25T13:32:43.821" v="9057" actId="1038"/>
          <ac:spMkLst>
            <pc:docMk/>
            <pc:sldMk cId="1241226869" sldId="283"/>
            <ac:spMk id="6" creationId="{477D01E9-458B-1C06-A50B-F0476ABE4237}"/>
          </ac:spMkLst>
        </pc:spChg>
        <pc:spChg chg="add mod">
          <ac:chgData name="Paul Battershall" userId="41540bfd7e5be601" providerId="LiveId" clId="{8D90E349-FC8D-401A-A131-7E5C8709EE5B}" dt="2023-01-25T13:11:20.648" v="8774" actId="1035"/>
          <ac:spMkLst>
            <pc:docMk/>
            <pc:sldMk cId="1241226869" sldId="283"/>
            <ac:spMk id="7" creationId="{C1837BAD-FA25-999C-825C-6023144C7026}"/>
          </ac:spMkLst>
        </pc:spChg>
        <pc:spChg chg="mod">
          <ac:chgData name="Paul Battershall" userId="41540bfd7e5be601" providerId="LiveId" clId="{8D90E349-FC8D-401A-A131-7E5C8709EE5B}" dt="2023-01-25T13:32:49.213" v="9059" actId="1038"/>
          <ac:spMkLst>
            <pc:docMk/>
            <pc:sldMk cId="1241226869" sldId="283"/>
            <ac:spMk id="8" creationId="{87B76C96-A264-45DE-EFF9-9784852D2D93}"/>
          </ac:spMkLst>
        </pc:spChg>
        <pc:spChg chg="del mod">
          <ac:chgData name="Paul Battershall" userId="41540bfd7e5be601" providerId="LiveId" clId="{8D90E349-FC8D-401A-A131-7E5C8709EE5B}" dt="2023-01-25T13:06:32.920" v="8566"/>
          <ac:spMkLst>
            <pc:docMk/>
            <pc:sldMk cId="1241226869" sldId="283"/>
            <ac:spMk id="9" creationId="{E93E1742-A4F3-73A9-E895-4EA647111A3E}"/>
          </ac:spMkLst>
        </pc:spChg>
        <pc:spChg chg="add mod">
          <ac:chgData name="Paul Battershall" userId="41540bfd7e5be601" providerId="LiveId" clId="{8D90E349-FC8D-401A-A131-7E5C8709EE5B}" dt="2023-01-25T13:31:19.926" v="9050" actId="20577"/>
          <ac:spMkLst>
            <pc:docMk/>
            <pc:sldMk cId="1241226869" sldId="283"/>
            <ac:spMk id="10" creationId="{35060D39-68DF-B69C-84E8-5326FB5E5B43}"/>
          </ac:spMkLst>
        </pc:spChg>
        <pc:picChg chg="del">
          <ac:chgData name="Paul Battershall" userId="41540bfd7e5be601" providerId="LiveId" clId="{8D90E349-FC8D-401A-A131-7E5C8709EE5B}" dt="2023-01-25T13:03:55.816" v="8532" actId="478"/>
          <ac:picMkLst>
            <pc:docMk/>
            <pc:sldMk cId="1241226869" sldId="283"/>
            <ac:picMk id="3" creationId="{C06196D6-AC57-1905-D90D-21E29EEB33BA}"/>
          </ac:picMkLst>
        </pc:picChg>
        <pc:picChg chg="add mod">
          <ac:chgData name="Paul Battershall" userId="41540bfd7e5be601" providerId="LiveId" clId="{8D90E349-FC8D-401A-A131-7E5C8709EE5B}" dt="2023-01-25T13:04:25.513" v="8539" actId="1076"/>
          <ac:picMkLst>
            <pc:docMk/>
            <pc:sldMk cId="1241226869" sldId="283"/>
            <ac:picMk id="5" creationId="{434B3BBE-E6ED-9755-BE74-82D1D660D00E}"/>
          </ac:picMkLst>
        </pc:picChg>
      </pc:sldChg>
      <pc:sldChg chg="delSp modSp add mod">
        <pc:chgData name="Paul Battershall" userId="41540bfd7e5be601" providerId="LiveId" clId="{8D90E349-FC8D-401A-A131-7E5C8709EE5B}" dt="2023-01-26T09:35:58.703" v="11182" actId="255"/>
        <pc:sldMkLst>
          <pc:docMk/>
          <pc:sldMk cId="2874786609" sldId="284"/>
        </pc:sldMkLst>
        <pc:spChg chg="mod">
          <ac:chgData name="Paul Battershall" userId="41540bfd7e5be601" providerId="LiveId" clId="{8D90E349-FC8D-401A-A131-7E5C8709EE5B}" dt="2023-01-26T09:35:58.703" v="11182" actId="255"/>
          <ac:spMkLst>
            <pc:docMk/>
            <pc:sldMk cId="2874786609" sldId="284"/>
            <ac:spMk id="6" creationId="{477D01E9-458B-1C06-A50B-F0476ABE4237}"/>
          </ac:spMkLst>
        </pc:spChg>
        <pc:spChg chg="del">
          <ac:chgData name="Paul Battershall" userId="41540bfd7e5be601" providerId="LiveId" clId="{8D90E349-FC8D-401A-A131-7E5C8709EE5B}" dt="2023-01-25T13:34:26.845" v="9061" actId="478"/>
          <ac:spMkLst>
            <pc:docMk/>
            <pc:sldMk cId="2874786609" sldId="284"/>
            <ac:spMk id="7" creationId="{C1837BAD-FA25-999C-825C-6023144C7026}"/>
          </ac:spMkLst>
        </pc:spChg>
        <pc:spChg chg="del">
          <ac:chgData name="Paul Battershall" userId="41540bfd7e5be601" providerId="LiveId" clId="{8D90E349-FC8D-401A-A131-7E5C8709EE5B}" dt="2023-01-25T13:34:32.349" v="9062" actId="478"/>
          <ac:spMkLst>
            <pc:docMk/>
            <pc:sldMk cId="2874786609" sldId="284"/>
            <ac:spMk id="10" creationId="{35060D39-68DF-B69C-84E8-5326FB5E5B43}"/>
          </ac:spMkLst>
        </pc:spChg>
      </pc:sldChg>
      <pc:sldChg chg="new del">
        <pc:chgData name="Paul Battershall" userId="41540bfd7e5be601" providerId="LiveId" clId="{8D90E349-FC8D-401A-A131-7E5C8709EE5B}" dt="2023-01-25T13:57:53.950" v="9541" actId="47"/>
        <pc:sldMkLst>
          <pc:docMk/>
          <pc:sldMk cId="1392538080" sldId="285"/>
        </pc:sldMkLst>
      </pc:sldChg>
      <pc:sldChg chg="del">
        <pc:chgData name="Paul Battershall" userId="41540bfd7e5be601" providerId="LiveId" clId="{8D90E349-FC8D-401A-A131-7E5C8709EE5B}" dt="2023-01-20T15:45:56.951" v="6" actId="47"/>
        <pc:sldMkLst>
          <pc:docMk/>
          <pc:sldMk cId="2216454182" sldId="285"/>
        </pc:sldMkLst>
      </pc:sldChg>
      <pc:sldChg chg="modSp add ord">
        <pc:chgData name="Paul Battershall" userId="41540bfd7e5be601" providerId="LiveId" clId="{8D90E349-FC8D-401A-A131-7E5C8709EE5B}" dt="2023-01-25T13:58:20.571" v="9542" actId="14826"/>
        <pc:sldMkLst>
          <pc:docMk/>
          <pc:sldMk cId="2723543027" sldId="286"/>
        </pc:sldMkLst>
        <pc:picChg chg="mod">
          <ac:chgData name="Paul Battershall" userId="41540bfd7e5be601" providerId="LiveId" clId="{8D90E349-FC8D-401A-A131-7E5C8709EE5B}" dt="2023-01-25T13:58:20.571" v="9542" actId="14826"/>
          <ac:picMkLst>
            <pc:docMk/>
            <pc:sldMk cId="2723543027" sldId="286"/>
            <ac:picMk id="10" creationId="{91174209-97AF-C815-6691-71A04634B99F}"/>
          </ac:picMkLst>
        </pc:picChg>
      </pc:sldChg>
      <pc:sldChg chg="add">
        <pc:chgData name="Paul Battershall" userId="41540bfd7e5be601" providerId="LiveId" clId="{8D90E349-FC8D-401A-A131-7E5C8709EE5B}" dt="2023-01-25T14:01:40.428" v="9543" actId="2890"/>
        <pc:sldMkLst>
          <pc:docMk/>
          <pc:sldMk cId="2181640244" sldId="287"/>
        </pc:sldMkLst>
      </pc:sldChg>
      <pc:sldChg chg="addSp delSp modSp add mod ord">
        <pc:chgData name="Paul Battershall" userId="41540bfd7e5be601" providerId="LiveId" clId="{8D90E349-FC8D-401A-A131-7E5C8709EE5B}" dt="2023-01-27T08:50:36.979" v="14180" actId="1035"/>
        <pc:sldMkLst>
          <pc:docMk/>
          <pc:sldMk cId="967796882" sldId="288"/>
        </pc:sldMkLst>
        <pc:spChg chg="mod">
          <ac:chgData name="Paul Battershall" userId="41540bfd7e5be601" providerId="LiveId" clId="{8D90E349-FC8D-401A-A131-7E5C8709EE5B}" dt="2023-01-25T14:42:12.996" v="10656" actId="1035"/>
          <ac:spMkLst>
            <pc:docMk/>
            <pc:sldMk cId="967796882" sldId="288"/>
            <ac:spMk id="6" creationId="{477D01E9-458B-1C06-A50B-F0476ABE4237}"/>
          </ac:spMkLst>
        </pc:spChg>
        <pc:spChg chg="del">
          <ac:chgData name="Paul Battershall" userId="41540bfd7e5be601" providerId="LiveId" clId="{8D90E349-FC8D-401A-A131-7E5C8709EE5B}" dt="2023-01-25T14:15:18.608" v="9815" actId="478"/>
          <ac:spMkLst>
            <pc:docMk/>
            <pc:sldMk cId="967796882" sldId="288"/>
            <ac:spMk id="7" creationId="{C1837BAD-FA25-999C-825C-6023144C7026}"/>
          </ac:spMkLst>
        </pc:spChg>
        <pc:spChg chg="mod">
          <ac:chgData name="Paul Battershall" userId="41540bfd7e5be601" providerId="LiveId" clId="{8D90E349-FC8D-401A-A131-7E5C8709EE5B}" dt="2023-01-25T14:31:47.798" v="10059" actId="1035"/>
          <ac:spMkLst>
            <pc:docMk/>
            <pc:sldMk cId="967796882" sldId="288"/>
            <ac:spMk id="8" creationId="{87B76C96-A264-45DE-EFF9-9784852D2D93}"/>
          </ac:spMkLst>
        </pc:spChg>
        <pc:spChg chg="del">
          <ac:chgData name="Paul Battershall" userId="41540bfd7e5be601" providerId="LiveId" clId="{8D90E349-FC8D-401A-A131-7E5C8709EE5B}" dt="2023-01-25T14:15:22.240" v="9816" actId="478"/>
          <ac:spMkLst>
            <pc:docMk/>
            <pc:sldMk cId="967796882" sldId="288"/>
            <ac:spMk id="10" creationId="{35060D39-68DF-B69C-84E8-5326FB5E5B43}"/>
          </ac:spMkLst>
        </pc:spChg>
        <pc:spChg chg="add mod">
          <ac:chgData name="Paul Battershall" userId="41540bfd7e5be601" providerId="LiveId" clId="{8D90E349-FC8D-401A-A131-7E5C8709EE5B}" dt="2023-01-25T14:31:56.527" v="10077" actId="1035"/>
          <ac:spMkLst>
            <pc:docMk/>
            <pc:sldMk cId="967796882" sldId="288"/>
            <ac:spMk id="17" creationId="{5B57F7EA-AFEC-0671-C940-1161483DAC3A}"/>
          </ac:spMkLst>
        </pc:spChg>
        <pc:spChg chg="add mod">
          <ac:chgData name="Paul Battershall" userId="41540bfd7e5be601" providerId="LiveId" clId="{8D90E349-FC8D-401A-A131-7E5C8709EE5B}" dt="2023-01-25T14:32:08.453" v="10093" actId="1035"/>
          <ac:spMkLst>
            <pc:docMk/>
            <pc:sldMk cId="967796882" sldId="288"/>
            <ac:spMk id="18" creationId="{4C989509-EACF-B2DE-754B-44A1552B77E6}"/>
          </ac:spMkLst>
        </pc:spChg>
        <pc:spChg chg="add del mod">
          <ac:chgData name="Paul Battershall" userId="41540bfd7e5be601" providerId="LiveId" clId="{8D90E349-FC8D-401A-A131-7E5C8709EE5B}" dt="2023-01-25T14:27:57.160" v="9878" actId="478"/>
          <ac:spMkLst>
            <pc:docMk/>
            <pc:sldMk cId="967796882" sldId="288"/>
            <ac:spMk id="19" creationId="{8EFAD0AD-9D62-3AB5-402C-BCE84E22AB9F}"/>
          </ac:spMkLst>
        </pc:spChg>
        <pc:spChg chg="add mod">
          <ac:chgData name="Paul Battershall" userId="41540bfd7e5be601" providerId="LiveId" clId="{8D90E349-FC8D-401A-A131-7E5C8709EE5B}" dt="2023-01-25T14:32:21.958" v="10108" actId="1035"/>
          <ac:spMkLst>
            <pc:docMk/>
            <pc:sldMk cId="967796882" sldId="288"/>
            <ac:spMk id="20" creationId="{DCAC7FE7-0566-58E8-A6FD-D23733B6BE56}"/>
          </ac:spMkLst>
        </pc:spChg>
        <pc:spChg chg="add mod">
          <ac:chgData name="Paul Battershall" userId="41540bfd7e5be601" providerId="LiveId" clId="{8D90E349-FC8D-401A-A131-7E5C8709EE5B}" dt="2023-01-25T14:38:31.006" v="10444" actId="1036"/>
          <ac:spMkLst>
            <pc:docMk/>
            <pc:sldMk cId="967796882" sldId="288"/>
            <ac:spMk id="21" creationId="{B5A3F192-D354-4D74-CB77-4C082FBFFB9C}"/>
          </ac:spMkLst>
        </pc:spChg>
        <pc:spChg chg="add mod">
          <ac:chgData name="Paul Battershall" userId="41540bfd7e5be601" providerId="LiveId" clId="{8D90E349-FC8D-401A-A131-7E5C8709EE5B}" dt="2023-01-25T14:32:04.598" v="10085" actId="1035"/>
          <ac:spMkLst>
            <pc:docMk/>
            <pc:sldMk cId="967796882" sldId="288"/>
            <ac:spMk id="22" creationId="{01F94C2B-1654-E5E4-3F3F-7792F1360B5B}"/>
          </ac:spMkLst>
        </pc:spChg>
        <pc:spChg chg="add mod">
          <ac:chgData name="Paul Battershall" userId="41540bfd7e5be601" providerId="LiveId" clId="{8D90E349-FC8D-401A-A131-7E5C8709EE5B}" dt="2023-01-25T14:32:16.279" v="10100" actId="1035"/>
          <ac:spMkLst>
            <pc:docMk/>
            <pc:sldMk cId="967796882" sldId="288"/>
            <ac:spMk id="23" creationId="{E3930F8B-39B9-AB02-69FD-A254F53DD2E3}"/>
          </ac:spMkLst>
        </pc:spChg>
        <pc:spChg chg="add mod">
          <ac:chgData name="Paul Battershall" userId="41540bfd7e5be601" providerId="LiveId" clId="{8D90E349-FC8D-401A-A131-7E5C8709EE5B}" dt="2023-01-25T14:32:27.174" v="10116" actId="1035"/>
          <ac:spMkLst>
            <pc:docMk/>
            <pc:sldMk cId="967796882" sldId="288"/>
            <ac:spMk id="24" creationId="{70425978-482A-DEFF-A323-D26F251043E4}"/>
          </ac:spMkLst>
        </pc:spChg>
        <pc:spChg chg="add mod">
          <ac:chgData name="Paul Battershall" userId="41540bfd7e5be601" providerId="LiveId" clId="{8D90E349-FC8D-401A-A131-7E5C8709EE5B}" dt="2023-01-25T14:32:44.550" v="10132" actId="1035"/>
          <ac:spMkLst>
            <pc:docMk/>
            <pc:sldMk cId="967796882" sldId="288"/>
            <ac:spMk id="25" creationId="{7649DA0F-3711-2758-CB23-A6E4074B84AC}"/>
          </ac:spMkLst>
        </pc:spChg>
        <pc:spChg chg="add mod">
          <ac:chgData name="Paul Battershall" userId="41540bfd7e5be601" providerId="LiveId" clId="{8D90E349-FC8D-401A-A131-7E5C8709EE5B}" dt="2023-01-25T15:48:35.893" v="11179" actId="12"/>
          <ac:spMkLst>
            <pc:docMk/>
            <pc:sldMk cId="967796882" sldId="288"/>
            <ac:spMk id="26" creationId="{45929113-FF2A-EC87-D7A1-D2D58F586C26}"/>
          </ac:spMkLst>
        </pc:spChg>
        <pc:spChg chg="add mod">
          <ac:chgData name="Paul Battershall" userId="41540bfd7e5be601" providerId="LiveId" clId="{8D90E349-FC8D-401A-A131-7E5C8709EE5B}" dt="2023-01-27T08:50:36.979" v="14180" actId="1035"/>
          <ac:spMkLst>
            <pc:docMk/>
            <pc:sldMk cId="967796882" sldId="288"/>
            <ac:spMk id="27" creationId="{452FEC32-5949-1EF0-D759-BD9F391DDD5A}"/>
          </ac:spMkLst>
        </pc:spChg>
        <pc:spChg chg="add mod">
          <ac:chgData name="Paul Battershall" userId="41540bfd7e5be601" providerId="LiveId" clId="{8D90E349-FC8D-401A-A131-7E5C8709EE5B}" dt="2023-01-25T15:48:34.966" v="11177" actId="12"/>
          <ac:spMkLst>
            <pc:docMk/>
            <pc:sldMk cId="967796882" sldId="288"/>
            <ac:spMk id="28" creationId="{BD0384DA-57C0-755E-31F4-9DA47563B648}"/>
          </ac:spMkLst>
        </pc:spChg>
        <pc:spChg chg="add mod">
          <ac:chgData name="Paul Battershall" userId="41540bfd7e5be601" providerId="LiveId" clId="{8D90E349-FC8D-401A-A131-7E5C8709EE5B}" dt="2023-01-25T15:48:34.214" v="11175" actId="12"/>
          <ac:spMkLst>
            <pc:docMk/>
            <pc:sldMk cId="967796882" sldId="288"/>
            <ac:spMk id="29" creationId="{CF06836E-8A07-1680-39CC-0BE83A4503CD}"/>
          </ac:spMkLst>
        </pc:spChg>
        <pc:graphicFrameChg chg="add del mod modGraphic">
          <ac:chgData name="Paul Battershall" userId="41540bfd7e5be601" providerId="LiveId" clId="{8D90E349-FC8D-401A-A131-7E5C8709EE5B}" dt="2023-01-25T14:27:32.748" v="9871" actId="478"/>
          <ac:graphicFrameMkLst>
            <pc:docMk/>
            <pc:sldMk cId="967796882" sldId="288"/>
            <ac:graphicFrameMk id="16" creationId="{FB9B2E58-0205-938D-4C9A-7A38938A952A}"/>
          </ac:graphicFrameMkLst>
        </pc:graphicFrameChg>
        <pc:picChg chg="add del mod">
          <ac:chgData name="Paul Battershall" userId="41540bfd7e5be601" providerId="LiveId" clId="{8D90E349-FC8D-401A-A131-7E5C8709EE5B}" dt="2023-01-25T14:17:08.841" v="9823" actId="478"/>
          <ac:picMkLst>
            <pc:docMk/>
            <pc:sldMk cId="967796882" sldId="288"/>
            <ac:picMk id="3" creationId="{3F5721E0-E028-FDC4-7306-07EB7C6CEE98}"/>
          </ac:picMkLst>
        </pc:picChg>
        <pc:picChg chg="del">
          <ac:chgData name="Paul Battershall" userId="41540bfd7e5be601" providerId="LiveId" clId="{8D90E349-FC8D-401A-A131-7E5C8709EE5B}" dt="2023-01-25T14:16:45.656" v="9817" actId="478"/>
          <ac:picMkLst>
            <pc:docMk/>
            <pc:sldMk cId="967796882" sldId="288"/>
            <ac:picMk id="5" creationId="{434B3BBE-E6ED-9755-BE74-82D1D660D00E}"/>
          </ac:picMkLst>
        </pc:picChg>
        <pc:picChg chg="add del mod">
          <ac:chgData name="Paul Battershall" userId="41540bfd7e5be601" providerId="LiveId" clId="{8D90E349-FC8D-401A-A131-7E5C8709EE5B}" dt="2023-01-25T14:19:06.240" v="9831" actId="478"/>
          <ac:picMkLst>
            <pc:docMk/>
            <pc:sldMk cId="967796882" sldId="288"/>
            <ac:picMk id="11" creationId="{DDB9A91C-64E7-BA4C-CE87-B38E5BD9EAEB}"/>
          </ac:picMkLst>
        </pc:picChg>
        <pc:picChg chg="add del mod">
          <ac:chgData name="Paul Battershall" userId="41540bfd7e5be601" providerId="LiveId" clId="{8D90E349-FC8D-401A-A131-7E5C8709EE5B}" dt="2023-01-25T14:23:29.703" v="9845" actId="478"/>
          <ac:picMkLst>
            <pc:docMk/>
            <pc:sldMk cId="967796882" sldId="288"/>
            <ac:picMk id="13" creationId="{366AE5B1-FE46-4118-0318-4E05B0C83D3B}"/>
          </ac:picMkLst>
        </pc:picChg>
        <pc:picChg chg="add mod">
          <ac:chgData name="Paul Battershall" userId="41540bfd7e5be601" providerId="LiveId" clId="{8D90E349-FC8D-401A-A131-7E5C8709EE5B}" dt="2023-01-25T14:24:37.235" v="9851" actId="14100"/>
          <ac:picMkLst>
            <pc:docMk/>
            <pc:sldMk cId="967796882" sldId="288"/>
            <ac:picMk id="15" creationId="{CC12F4BE-EB7A-BC7A-D403-FA2FB4A65514}"/>
          </ac:picMkLst>
        </pc:picChg>
      </pc:sldChg>
      <pc:sldChg chg="del">
        <pc:chgData name="Paul Battershall" userId="41540bfd7e5be601" providerId="LiveId" clId="{8D90E349-FC8D-401A-A131-7E5C8709EE5B}" dt="2023-01-20T15:46:01.716" v="13" actId="47"/>
        <pc:sldMkLst>
          <pc:docMk/>
          <pc:sldMk cId="2952220199" sldId="288"/>
        </pc:sldMkLst>
      </pc:sldChg>
      <pc:sldChg chg="modSp add ord">
        <pc:chgData name="Paul Battershall" userId="41540bfd7e5be601" providerId="LiveId" clId="{8D90E349-FC8D-401A-A131-7E5C8709EE5B}" dt="2023-01-25T14:50:35.436" v="10661" actId="14826"/>
        <pc:sldMkLst>
          <pc:docMk/>
          <pc:sldMk cId="585091062" sldId="289"/>
        </pc:sldMkLst>
        <pc:picChg chg="mod">
          <ac:chgData name="Paul Battershall" userId="41540bfd7e5be601" providerId="LiveId" clId="{8D90E349-FC8D-401A-A131-7E5C8709EE5B}" dt="2023-01-25T14:50:35.436" v="10661" actId="14826"/>
          <ac:picMkLst>
            <pc:docMk/>
            <pc:sldMk cId="585091062" sldId="289"/>
            <ac:picMk id="10" creationId="{91174209-97AF-C815-6691-71A04634B99F}"/>
          </ac:picMkLst>
        </pc:picChg>
      </pc:sldChg>
      <pc:sldChg chg="del">
        <pc:chgData name="Paul Battershall" userId="41540bfd7e5be601" providerId="LiveId" clId="{8D90E349-FC8D-401A-A131-7E5C8709EE5B}" dt="2023-01-20T15:46:04.065" v="16" actId="47"/>
        <pc:sldMkLst>
          <pc:docMk/>
          <pc:sldMk cId="1642670190" sldId="290"/>
        </pc:sldMkLst>
      </pc:sldChg>
      <pc:sldChg chg="addSp delSp modSp add mod ord">
        <pc:chgData name="Paul Battershall" userId="41540bfd7e5be601" providerId="LiveId" clId="{8D90E349-FC8D-401A-A131-7E5C8709EE5B}" dt="2023-01-26T09:36:55.491" v="11198" actId="20577"/>
        <pc:sldMkLst>
          <pc:docMk/>
          <pc:sldMk cId="2560065095" sldId="290"/>
        </pc:sldMkLst>
        <pc:spChg chg="mod">
          <ac:chgData name="Paul Battershall" userId="41540bfd7e5be601" providerId="LiveId" clId="{8D90E349-FC8D-401A-A131-7E5C8709EE5B}" dt="2023-01-26T09:36:55.491" v="11198" actId="20577"/>
          <ac:spMkLst>
            <pc:docMk/>
            <pc:sldMk cId="2560065095" sldId="290"/>
            <ac:spMk id="6" creationId="{477D01E9-458B-1C06-A50B-F0476ABE4237}"/>
          </ac:spMkLst>
        </pc:spChg>
        <pc:spChg chg="mod">
          <ac:chgData name="Paul Battershall" userId="41540bfd7e5be601" providerId="LiveId" clId="{8D90E349-FC8D-401A-A131-7E5C8709EE5B}" dt="2023-01-25T14:59:22.618" v="10684" actId="20577"/>
          <ac:spMkLst>
            <pc:docMk/>
            <pc:sldMk cId="2560065095" sldId="290"/>
            <ac:spMk id="8" creationId="{87B76C96-A264-45DE-EFF9-9784852D2D93}"/>
          </ac:spMkLst>
        </pc:spChg>
        <pc:picChg chg="add mod">
          <ac:chgData name="Paul Battershall" userId="41540bfd7e5be601" providerId="LiveId" clId="{8D90E349-FC8D-401A-A131-7E5C8709EE5B}" dt="2023-01-25T15:00:15.530" v="10694" actId="14100"/>
          <ac:picMkLst>
            <pc:docMk/>
            <pc:sldMk cId="2560065095" sldId="290"/>
            <ac:picMk id="3" creationId="{82A3B200-6CCA-7F09-373B-103871FF9FCE}"/>
          </ac:picMkLst>
        </pc:picChg>
        <pc:picChg chg="del">
          <ac:chgData name="Paul Battershall" userId="41540bfd7e5be601" providerId="LiveId" clId="{8D90E349-FC8D-401A-A131-7E5C8709EE5B}" dt="2023-01-25T14:59:25.123" v="10685" actId="478"/>
          <ac:picMkLst>
            <pc:docMk/>
            <pc:sldMk cId="2560065095" sldId="290"/>
            <ac:picMk id="5" creationId="{434B3BBE-E6ED-9755-BE74-82D1D660D00E}"/>
          </ac:picMkLst>
        </pc:picChg>
      </pc:sldChg>
      <pc:sldChg chg="addSp delSp modSp add mod ord">
        <pc:chgData name="Paul Battershall" userId="41540bfd7e5be601" providerId="LiveId" clId="{8D90E349-FC8D-401A-A131-7E5C8709EE5B}" dt="2023-02-02T14:41:28.221" v="17303" actId="20577"/>
        <pc:sldMkLst>
          <pc:docMk/>
          <pc:sldMk cId="2252660280" sldId="291"/>
        </pc:sldMkLst>
        <pc:spChg chg="mod">
          <ac:chgData name="Paul Battershall" userId="41540bfd7e5be601" providerId="LiveId" clId="{8D90E349-FC8D-401A-A131-7E5C8709EE5B}" dt="2023-01-26T13:50:22.853" v="11588" actId="14100"/>
          <ac:spMkLst>
            <pc:docMk/>
            <pc:sldMk cId="2252660280" sldId="291"/>
            <ac:spMk id="2" creationId="{1C985DEE-FC41-603A-F0B6-FC4AD5CE1A1F}"/>
          </ac:spMkLst>
        </pc:spChg>
        <pc:spChg chg="mod">
          <ac:chgData name="Paul Battershall" userId="41540bfd7e5be601" providerId="LiveId" clId="{8D90E349-FC8D-401A-A131-7E5C8709EE5B}" dt="2023-01-26T13:52:54.156" v="11780" actId="1037"/>
          <ac:spMkLst>
            <pc:docMk/>
            <pc:sldMk cId="2252660280" sldId="291"/>
            <ac:spMk id="3" creationId="{76A59C35-30B1-7201-EB62-6A0C8C622B94}"/>
          </ac:spMkLst>
        </pc:spChg>
        <pc:spChg chg="add del mod">
          <ac:chgData name="Paul Battershall" userId="41540bfd7e5be601" providerId="LiveId" clId="{8D90E349-FC8D-401A-A131-7E5C8709EE5B}" dt="2023-01-26T14:04:25.801" v="12121" actId="948"/>
          <ac:spMkLst>
            <pc:docMk/>
            <pc:sldMk cId="2252660280" sldId="291"/>
            <ac:spMk id="5" creationId="{0E8906FF-D63C-0FEB-C033-722DB8CBB189}"/>
          </ac:spMkLst>
        </pc:spChg>
        <pc:spChg chg="mod">
          <ac:chgData name="Paul Battershall" userId="41540bfd7e5be601" providerId="LiveId" clId="{8D90E349-FC8D-401A-A131-7E5C8709EE5B}" dt="2023-01-26T14:30:55.648" v="12168" actId="1035"/>
          <ac:spMkLst>
            <pc:docMk/>
            <pc:sldMk cId="2252660280" sldId="291"/>
            <ac:spMk id="6" creationId="{360A5C33-12AA-CCE6-7540-29A1768A0FEF}"/>
          </ac:spMkLst>
        </pc:spChg>
        <pc:spChg chg="mod">
          <ac:chgData name="Paul Battershall" userId="41540bfd7e5be601" providerId="LiveId" clId="{8D90E349-FC8D-401A-A131-7E5C8709EE5B}" dt="2023-02-02T14:41:28.221" v="17303" actId="20577"/>
          <ac:spMkLst>
            <pc:docMk/>
            <pc:sldMk cId="2252660280" sldId="291"/>
            <ac:spMk id="8" creationId="{624D19E5-3AFA-70E2-0371-239A0E2BB2AD}"/>
          </ac:spMkLst>
        </pc:spChg>
        <pc:spChg chg="add del mod">
          <ac:chgData name="Paul Battershall" userId="41540bfd7e5be601" providerId="LiveId" clId="{8D90E349-FC8D-401A-A131-7E5C8709EE5B}" dt="2023-02-02T14:39:57.956" v="17267" actId="20577"/>
          <ac:spMkLst>
            <pc:docMk/>
            <pc:sldMk cId="2252660280" sldId="291"/>
            <ac:spMk id="9" creationId="{A6063145-DCAE-9CCC-D284-0951A309D8F2}"/>
          </ac:spMkLst>
        </pc:spChg>
        <pc:graphicFrameChg chg="add del mod">
          <ac:chgData name="Paul Battershall" userId="41540bfd7e5be601" providerId="LiveId" clId="{8D90E349-FC8D-401A-A131-7E5C8709EE5B}" dt="2023-01-26T14:29:54.338" v="12128"/>
          <ac:graphicFrameMkLst>
            <pc:docMk/>
            <pc:sldMk cId="2252660280" sldId="291"/>
            <ac:graphicFrameMk id="7" creationId="{17B21E89-A1AE-E52E-3608-B2D8C7028A7C}"/>
          </ac:graphicFrameMkLst>
        </pc:graphicFrameChg>
      </pc:sldChg>
      <pc:sldChg chg="modSp add mod">
        <pc:chgData name="Paul Battershall" userId="41540bfd7e5be601" providerId="LiveId" clId="{8D90E349-FC8D-401A-A131-7E5C8709EE5B}" dt="2023-02-02T14:41:59.667" v="17321" actId="20577"/>
        <pc:sldMkLst>
          <pc:docMk/>
          <pc:sldMk cId="2582104220" sldId="292"/>
        </pc:sldMkLst>
        <pc:spChg chg="mod">
          <ac:chgData name="Paul Battershall" userId="41540bfd7e5be601" providerId="LiveId" clId="{8D90E349-FC8D-401A-A131-7E5C8709EE5B}" dt="2023-01-26T14:33:07.297" v="12314" actId="20577"/>
          <ac:spMkLst>
            <pc:docMk/>
            <pc:sldMk cId="2582104220" sldId="292"/>
            <ac:spMk id="5" creationId="{0E8906FF-D63C-0FEB-C033-722DB8CBB189}"/>
          </ac:spMkLst>
        </pc:spChg>
        <pc:spChg chg="mod">
          <ac:chgData name="Paul Battershall" userId="41540bfd7e5be601" providerId="LiveId" clId="{8D90E349-FC8D-401A-A131-7E5C8709EE5B}" dt="2023-01-26T14:35:14.320" v="12511" actId="113"/>
          <ac:spMkLst>
            <pc:docMk/>
            <pc:sldMk cId="2582104220" sldId="292"/>
            <ac:spMk id="6" creationId="{360A5C33-12AA-CCE6-7540-29A1768A0FEF}"/>
          </ac:spMkLst>
        </pc:spChg>
        <pc:spChg chg="mod">
          <ac:chgData name="Paul Battershall" userId="41540bfd7e5be601" providerId="LiveId" clId="{8D90E349-FC8D-401A-A131-7E5C8709EE5B}" dt="2023-02-02T14:41:59.667" v="17321" actId="20577"/>
          <ac:spMkLst>
            <pc:docMk/>
            <pc:sldMk cId="2582104220" sldId="292"/>
            <ac:spMk id="8" creationId="{624D19E5-3AFA-70E2-0371-239A0E2BB2AD}"/>
          </ac:spMkLst>
        </pc:spChg>
        <pc:spChg chg="mod">
          <ac:chgData name="Paul Battershall" userId="41540bfd7e5be601" providerId="LiveId" clId="{8D90E349-FC8D-401A-A131-7E5C8709EE5B}" dt="2023-02-02T14:40:19.027" v="17286" actId="20577"/>
          <ac:spMkLst>
            <pc:docMk/>
            <pc:sldMk cId="2582104220" sldId="292"/>
            <ac:spMk id="9" creationId="{A6063145-DCAE-9CCC-D284-0951A309D8F2}"/>
          </ac:spMkLst>
        </pc:spChg>
      </pc:sldChg>
      <pc:sldChg chg="addSp delSp modSp new mod">
        <pc:chgData name="Paul Battershall" userId="41540bfd7e5be601" providerId="LiveId" clId="{8D90E349-FC8D-401A-A131-7E5C8709EE5B}" dt="2023-01-26T14:49:10.471" v="12839" actId="1038"/>
        <pc:sldMkLst>
          <pc:docMk/>
          <pc:sldMk cId="1407384106" sldId="293"/>
        </pc:sldMkLst>
        <pc:spChg chg="del">
          <ac:chgData name="Paul Battershall" userId="41540bfd7e5be601" providerId="LiveId" clId="{8D90E349-FC8D-401A-A131-7E5C8709EE5B}" dt="2023-01-26T14:41:38.527" v="12514" actId="478"/>
          <ac:spMkLst>
            <pc:docMk/>
            <pc:sldMk cId="1407384106" sldId="293"/>
            <ac:spMk id="2" creationId="{B79BF7D9-D7D2-B78D-1298-BB498371798D}"/>
          </ac:spMkLst>
        </pc:spChg>
        <pc:spChg chg="del">
          <ac:chgData name="Paul Battershall" userId="41540bfd7e5be601" providerId="LiveId" clId="{8D90E349-FC8D-401A-A131-7E5C8709EE5B}" dt="2023-01-26T14:41:36.570" v="12513" actId="478"/>
          <ac:spMkLst>
            <pc:docMk/>
            <pc:sldMk cId="1407384106" sldId="293"/>
            <ac:spMk id="3" creationId="{65339E9C-6975-E7D0-50CC-C3CFEC476BCB}"/>
          </ac:spMkLst>
        </pc:spChg>
        <pc:spChg chg="add mod">
          <ac:chgData name="Paul Battershall" userId="41540bfd7e5be601" providerId="LiveId" clId="{8D90E349-FC8D-401A-A131-7E5C8709EE5B}" dt="2023-01-26T14:49:10.471" v="12839" actId="1038"/>
          <ac:spMkLst>
            <pc:docMk/>
            <pc:sldMk cId="1407384106" sldId="293"/>
            <ac:spMk id="9" creationId="{40375E4E-39BC-43AC-D5FB-E022FE14EDFF}"/>
          </ac:spMkLst>
        </pc:spChg>
        <pc:spChg chg="add mod">
          <ac:chgData name="Paul Battershall" userId="41540bfd7e5be601" providerId="LiveId" clId="{8D90E349-FC8D-401A-A131-7E5C8709EE5B}" dt="2023-01-26T14:48:42.298" v="12834" actId="1076"/>
          <ac:spMkLst>
            <pc:docMk/>
            <pc:sldMk cId="1407384106" sldId="293"/>
            <ac:spMk id="10" creationId="{487C823D-C7A5-6FD6-F03B-56C25A3C5C21}"/>
          </ac:spMkLst>
        </pc:spChg>
        <pc:picChg chg="add del mod">
          <ac:chgData name="Paul Battershall" userId="41540bfd7e5be601" providerId="LiveId" clId="{8D90E349-FC8D-401A-A131-7E5C8709EE5B}" dt="2023-01-26T14:41:59.272" v="12517" actId="478"/>
          <ac:picMkLst>
            <pc:docMk/>
            <pc:sldMk cId="1407384106" sldId="293"/>
            <ac:picMk id="6" creationId="{DD716E3F-9264-269E-0462-FD1D3510A4CD}"/>
          </ac:picMkLst>
        </pc:picChg>
        <pc:picChg chg="add mod">
          <ac:chgData name="Paul Battershall" userId="41540bfd7e5be601" providerId="LiveId" clId="{8D90E349-FC8D-401A-A131-7E5C8709EE5B}" dt="2023-01-26T14:48:34.209" v="12832" actId="1076"/>
          <ac:picMkLst>
            <pc:docMk/>
            <pc:sldMk cId="1407384106" sldId="293"/>
            <ac:picMk id="8" creationId="{64962546-1275-B018-C8E9-57F1C44FBFC4}"/>
          </ac:picMkLst>
        </pc:picChg>
      </pc:sldChg>
      <pc:sldChg chg="del">
        <pc:chgData name="Paul Battershall" userId="41540bfd7e5be601" providerId="LiveId" clId="{8D90E349-FC8D-401A-A131-7E5C8709EE5B}" dt="2023-01-20T15:45:51.289" v="1" actId="47"/>
        <pc:sldMkLst>
          <pc:docMk/>
          <pc:sldMk cId="2634411393" sldId="293"/>
        </pc:sldMkLst>
      </pc:sldChg>
      <pc:sldChg chg="addSp delSp modSp new mod ord">
        <pc:chgData name="Paul Battershall" userId="41540bfd7e5be601" providerId="LiveId" clId="{8D90E349-FC8D-401A-A131-7E5C8709EE5B}" dt="2023-01-26T15:16:51.062" v="13883" actId="20577"/>
        <pc:sldMkLst>
          <pc:docMk/>
          <pc:sldMk cId="166648117" sldId="294"/>
        </pc:sldMkLst>
        <pc:spChg chg="del">
          <ac:chgData name="Paul Battershall" userId="41540bfd7e5be601" providerId="LiveId" clId="{8D90E349-FC8D-401A-A131-7E5C8709EE5B}" dt="2023-01-26T14:52:49.230" v="12844" actId="478"/>
          <ac:spMkLst>
            <pc:docMk/>
            <pc:sldMk cId="166648117" sldId="294"/>
            <ac:spMk id="2" creationId="{00224ED6-3CE1-1BC0-4AC7-00CCA9D295C9}"/>
          </ac:spMkLst>
        </pc:spChg>
        <pc:spChg chg="del">
          <ac:chgData name="Paul Battershall" userId="41540bfd7e5be601" providerId="LiveId" clId="{8D90E349-FC8D-401A-A131-7E5C8709EE5B}" dt="2023-01-26T14:52:46.991" v="12843" actId="478"/>
          <ac:spMkLst>
            <pc:docMk/>
            <pc:sldMk cId="166648117" sldId="294"/>
            <ac:spMk id="3" creationId="{388925A4-67E9-995D-45D3-409AFDAF2C19}"/>
          </ac:spMkLst>
        </pc:spChg>
        <pc:spChg chg="add mod">
          <ac:chgData name="Paul Battershall" userId="41540bfd7e5be601" providerId="LiveId" clId="{8D90E349-FC8D-401A-A131-7E5C8709EE5B}" dt="2023-01-26T15:07:31.816" v="13372" actId="1076"/>
          <ac:spMkLst>
            <pc:docMk/>
            <pc:sldMk cId="166648117" sldId="294"/>
            <ac:spMk id="5" creationId="{E31F9C3F-10BA-5A4E-9D8B-15C316543CA2}"/>
          </ac:spMkLst>
        </pc:spChg>
        <pc:spChg chg="add mod">
          <ac:chgData name="Paul Battershall" userId="41540bfd7e5be601" providerId="LiveId" clId="{8D90E349-FC8D-401A-A131-7E5C8709EE5B}" dt="2023-01-26T15:05:47.562" v="13359" actId="1076"/>
          <ac:spMkLst>
            <pc:docMk/>
            <pc:sldMk cId="166648117" sldId="294"/>
            <ac:spMk id="6" creationId="{8F511DFA-1E79-0C0A-0AD4-B1BD4B4A9853}"/>
          </ac:spMkLst>
        </pc:spChg>
        <pc:spChg chg="add mod">
          <ac:chgData name="Paul Battershall" userId="41540bfd7e5be601" providerId="LiveId" clId="{8D90E349-FC8D-401A-A131-7E5C8709EE5B}" dt="2023-01-26T14:54:11.341" v="12851" actId="1076"/>
          <ac:spMkLst>
            <pc:docMk/>
            <pc:sldMk cId="166648117" sldId="294"/>
            <ac:spMk id="7" creationId="{3BDCBEAB-7C28-3FD9-0E61-2675BA1BD63B}"/>
          </ac:spMkLst>
        </pc:spChg>
        <pc:spChg chg="add mod">
          <ac:chgData name="Paul Battershall" userId="41540bfd7e5be601" providerId="LiveId" clId="{8D90E349-FC8D-401A-A131-7E5C8709EE5B}" dt="2023-01-26T15:10:24.476" v="13404" actId="1037"/>
          <ac:spMkLst>
            <pc:docMk/>
            <pc:sldMk cId="166648117" sldId="294"/>
            <ac:spMk id="8" creationId="{67B3468A-CFB5-768E-8F53-346AC06CEBC2}"/>
          </ac:spMkLst>
        </pc:spChg>
        <pc:spChg chg="add mod">
          <ac:chgData name="Paul Battershall" userId="41540bfd7e5be601" providerId="LiveId" clId="{8D90E349-FC8D-401A-A131-7E5C8709EE5B}" dt="2023-01-26T15:10:18.237" v="13402" actId="1038"/>
          <ac:spMkLst>
            <pc:docMk/>
            <pc:sldMk cId="166648117" sldId="294"/>
            <ac:spMk id="9" creationId="{341F89E0-4214-0360-79D3-D534351E7CB8}"/>
          </ac:spMkLst>
        </pc:spChg>
        <pc:spChg chg="add mod">
          <ac:chgData name="Paul Battershall" userId="41540bfd7e5be601" providerId="LiveId" clId="{8D90E349-FC8D-401A-A131-7E5C8709EE5B}" dt="2023-01-26T15:10:32.518" v="13406" actId="14100"/>
          <ac:spMkLst>
            <pc:docMk/>
            <pc:sldMk cId="166648117" sldId="294"/>
            <ac:spMk id="10" creationId="{EA61E8E4-59B7-E872-CD5E-F2E7B2B88AD3}"/>
          </ac:spMkLst>
        </pc:spChg>
        <pc:spChg chg="add mod">
          <ac:chgData name="Paul Battershall" userId="41540bfd7e5be601" providerId="LiveId" clId="{8D90E349-FC8D-401A-A131-7E5C8709EE5B}" dt="2023-01-26T15:13:16.740" v="13525" actId="1036"/>
          <ac:spMkLst>
            <pc:docMk/>
            <pc:sldMk cId="166648117" sldId="294"/>
            <ac:spMk id="11" creationId="{8E2860F4-926C-6CC0-C7BB-C6963570394E}"/>
          </ac:spMkLst>
        </pc:spChg>
        <pc:spChg chg="add mod">
          <ac:chgData name="Paul Battershall" userId="41540bfd7e5be601" providerId="LiveId" clId="{8D90E349-FC8D-401A-A131-7E5C8709EE5B}" dt="2023-01-26T15:13:29.259" v="13533" actId="1036"/>
          <ac:spMkLst>
            <pc:docMk/>
            <pc:sldMk cId="166648117" sldId="294"/>
            <ac:spMk id="12" creationId="{298ECF51-028B-54EF-D37F-BCF40B8E6AC4}"/>
          </ac:spMkLst>
        </pc:spChg>
        <pc:spChg chg="add mod">
          <ac:chgData name="Paul Battershall" userId="41540bfd7e5be601" providerId="LiveId" clId="{8D90E349-FC8D-401A-A131-7E5C8709EE5B}" dt="2023-01-26T15:13:33.140" v="13540" actId="1036"/>
          <ac:spMkLst>
            <pc:docMk/>
            <pc:sldMk cId="166648117" sldId="294"/>
            <ac:spMk id="13" creationId="{8D597E1A-C677-1362-3FE3-DDF6CEEE860B}"/>
          </ac:spMkLst>
        </pc:spChg>
        <pc:spChg chg="add mod">
          <ac:chgData name="Paul Battershall" userId="41540bfd7e5be601" providerId="LiveId" clId="{8D90E349-FC8D-401A-A131-7E5C8709EE5B}" dt="2023-01-26T15:13:37.541" v="13548" actId="1036"/>
          <ac:spMkLst>
            <pc:docMk/>
            <pc:sldMk cId="166648117" sldId="294"/>
            <ac:spMk id="14" creationId="{10C99701-6B02-5408-E34E-F4A695B061E8}"/>
          </ac:spMkLst>
        </pc:spChg>
        <pc:spChg chg="add mod">
          <ac:chgData name="Paul Battershall" userId="41540bfd7e5be601" providerId="LiveId" clId="{8D90E349-FC8D-401A-A131-7E5C8709EE5B}" dt="2023-01-26T15:13:42.524" v="13556" actId="1036"/>
          <ac:spMkLst>
            <pc:docMk/>
            <pc:sldMk cId="166648117" sldId="294"/>
            <ac:spMk id="15" creationId="{DE7E4974-AB72-9653-6217-340609C86926}"/>
          </ac:spMkLst>
        </pc:spChg>
        <pc:spChg chg="add mod">
          <ac:chgData name="Paul Battershall" userId="41540bfd7e5be601" providerId="LiveId" clId="{8D90E349-FC8D-401A-A131-7E5C8709EE5B}" dt="2023-01-26T15:13:47.883" v="13563" actId="1036"/>
          <ac:spMkLst>
            <pc:docMk/>
            <pc:sldMk cId="166648117" sldId="294"/>
            <ac:spMk id="16" creationId="{DCBB00D6-B5A1-9C0E-85CF-160537FD1BB8}"/>
          </ac:spMkLst>
        </pc:spChg>
        <pc:spChg chg="add mod">
          <ac:chgData name="Paul Battershall" userId="41540bfd7e5be601" providerId="LiveId" clId="{8D90E349-FC8D-401A-A131-7E5C8709EE5B}" dt="2023-01-26T15:12:58.348" v="13518" actId="20577"/>
          <ac:spMkLst>
            <pc:docMk/>
            <pc:sldMk cId="166648117" sldId="294"/>
            <ac:spMk id="17" creationId="{F2465DE4-2CC2-8FE0-4E8D-794DB234728F}"/>
          </ac:spMkLst>
        </pc:spChg>
        <pc:spChg chg="add mod">
          <ac:chgData name="Paul Battershall" userId="41540bfd7e5be601" providerId="LiveId" clId="{8D90E349-FC8D-401A-A131-7E5C8709EE5B}" dt="2023-01-26T15:15:20.780" v="13696" actId="20577"/>
          <ac:spMkLst>
            <pc:docMk/>
            <pc:sldMk cId="166648117" sldId="294"/>
            <ac:spMk id="18" creationId="{BECB8F76-FCF3-2088-13BC-D55BDD9B508F}"/>
          </ac:spMkLst>
        </pc:spChg>
        <pc:spChg chg="add mod">
          <ac:chgData name="Paul Battershall" userId="41540bfd7e5be601" providerId="LiveId" clId="{8D90E349-FC8D-401A-A131-7E5C8709EE5B}" dt="2023-01-26T15:16:51.062" v="13883" actId="20577"/>
          <ac:spMkLst>
            <pc:docMk/>
            <pc:sldMk cId="166648117" sldId="294"/>
            <ac:spMk id="19" creationId="{208A2DF1-662F-0098-4BC5-5495BEEDBE52}"/>
          </ac:spMkLst>
        </pc:spChg>
      </pc:sldChg>
      <pc:sldChg chg="modSp add mod ord">
        <pc:chgData name="Paul Battershall" userId="41540bfd7e5be601" providerId="LiveId" clId="{8D90E349-FC8D-401A-A131-7E5C8709EE5B}" dt="2023-01-26T15:28:00.884" v="14175" actId="948"/>
        <pc:sldMkLst>
          <pc:docMk/>
          <pc:sldMk cId="536015354" sldId="295"/>
        </pc:sldMkLst>
        <pc:spChg chg="mod">
          <ac:chgData name="Paul Battershall" userId="41540bfd7e5be601" providerId="LiveId" clId="{8D90E349-FC8D-401A-A131-7E5C8709EE5B}" dt="2023-01-26T15:28:00.884" v="14175" actId="948"/>
          <ac:spMkLst>
            <pc:docMk/>
            <pc:sldMk cId="536015354" sldId="295"/>
            <ac:spMk id="10" creationId="{487C823D-C7A5-6FD6-F03B-56C25A3C5C21}"/>
          </ac:spMkLst>
        </pc:spChg>
      </pc:sldChg>
      <pc:sldChg chg="addSp delSp modSp add mod ord">
        <pc:chgData name="Paul Battershall" userId="41540bfd7e5be601" providerId="LiveId" clId="{8D90E349-FC8D-401A-A131-7E5C8709EE5B}" dt="2023-02-14T11:47:03.720" v="17495" actId="14100"/>
        <pc:sldMkLst>
          <pc:docMk/>
          <pc:sldMk cId="2590889571" sldId="296"/>
        </pc:sldMkLst>
        <pc:spChg chg="add mod">
          <ac:chgData name="Paul Battershall" userId="41540bfd7e5be601" providerId="LiveId" clId="{8D90E349-FC8D-401A-A131-7E5C8709EE5B}" dt="2023-02-14T11:47:03.720" v="17495" actId="14100"/>
          <ac:spMkLst>
            <pc:docMk/>
            <pc:sldMk cId="2590889571" sldId="296"/>
            <ac:spMk id="2" creationId="{7196C30E-5991-143D-B3E8-0CDCCD7F0A2F}"/>
          </ac:spMkLst>
        </pc:spChg>
        <pc:spChg chg="add mod">
          <ac:chgData name="Paul Battershall" userId="41540bfd7e5be601" providerId="LiveId" clId="{8D90E349-FC8D-401A-A131-7E5C8709EE5B}" dt="2023-02-02T14:20:54.196" v="17089" actId="14100"/>
          <ac:spMkLst>
            <pc:docMk/>
            <pc:sldMk cId="2590889571" sldId="296"/>
            <ac:spMk id="5" creationId="{EFDA45B2-C054-E0DF-BCC3-D1D94370E7F1}"/>
          </ac:spMkLst>
        </pc:spChg>
        <pc:spChg chg="add del mod">
          <ac:chgData name="Paul Battershall" userId="41540bfd7e5be601" providerId="LiveId" clId="{8D90E349-FC8D-401A-A131-7E5C8709EE5B}" dt="2023-02-02T14:15:18.311" v="16742"/>
          <ac:spMkLst>
            <pc:docMk/>
            <pc:sldMk cId="2590889571" sldId="296"/>
            <ac:spMk id="7" creationId="{320C72F5-69D6-2F28-6444-C17748272B0F}"/>
          </ac:spMkLst>
        </pc:spChg>
        <pc:spChg chg="add mod">
          <ac:chgData name="Paul Battershall" userId="41540bfd7e5be601" providerId="LiveId" clId="{8D90E349-FC8D-401A-A131-7E5C8709EE5B}" dt="2023-02-02T14:21:43.750" v="17103" actId="1035"/>
          <ac:spMkLst>
            <pc:docMk/>
            <pc:sldMk cId="2590889571" sldId="296"/>
            <ac:spMk id="8" creationId="{C0DB41C5-B70F-B96A-0A87-DC632340569C}"/>
          </ac:spMkLst>
        </pc:spChg>
        <pc:spChg chg="mod">
          <ac:chgData name="Paul Battershall" userId="41540bfd7e5be601" providerId="LiveId" clId="{8D90E349-FC8D-401A-A131-7E5C8709EE5B}" dt="2023-02-02T14:21:02.004" v="17096" actId="1035"/>
          <ac:spMkLst>
            <pc:docMk/>
            <pc:sldMk cId="2590889571" sldId="296"/>
            <ac:spMk id="9" creationId="{40375E4E-39BC-43AC-D5FB-E022FE14EDFF}"/>
          </ac:spMkLst>
        </pc:spChg>
        <pc:spChg chg="del mod">
          <ac:chgData name="Paul Battershall" userId="41540bfd7e5be601" providerId="LiveId" clId="{8D90E349-FC8D-401A-A131-7E5C8709EE5B}" dt="2023-02-02T14:10:58.151" v="16457" actId="478"/>
          <ac:spMkLst>
            <pc:docMk/>
            <pc:sldMk cId="2590889571" sldId="296"/>
            <ac:spMk id="10" creationId="{487C823D-C7A5-6FD6-F03B-56C25A3C5C21}"/>
          </ac:spMkLst>
        </pc:spChg>
        <pc:picChg chg="add del mod">
          <ac:chgData name="Paul Battershall" userId="41540bfd7e5be601" providerId="LiveId" clId="{8D90E349-FC8D-401A-A131-7E5C8709EE5B}" dt="2023-02-02T14:10:42.743" v="16454" actId="478"/>
          <ac:picMkLst>
            <pc:docMk/>
            <pc:sldMk cId="2590889571" sldId="296"/>
            <ac:picMk id="3" creationId="{DD3A3964-7730-9F81-A7F9-6534269C3673}"/>
          </ac:picMkLst>
        </pc:picChg>
        <pc:picChg chg="add mod">
          <ac:chgData name="Paul Battershall" userId="41540bfd7e5be601" providerId="LiveId" clId="{8D90E349-FC8D-401A-A131-7E5C8709EE5B}" dt="2023-02-02T14:14:32.962" v="16695" actId="1076"/>
          <ac:picMkLst>
            <pc:docMk/>
            <pc:sldMk cId="2590889571" sldId="296"/>
            <ac:picMk id="6" creationId="{8FD73A9F-4974-93A3-A121-450D8C292736}"/>
          </ac:picMkLst>
        </pc:picChg>
        <pc:picChg chg="del">
          <ac:chgData name="Paul Battershall" userId="41540bfd7e5be601" providerId="LiveId" clId="{8D90E349-FC8D-401A-A131-7E5C8709EE5B}" dt="2023-01-30T14:31:57.709" v="14292" actId="478"/>
          <ac:picMkLst>
            <pc:docMk/>
            <pc:sldMk cId="2590889571" sldId="296"/>
            <ac:picMk id="8" creationId="{64962546-1275-B018-C8E9-57F1C44FBFC4}"/>
          </ac:picMkLst>
        </pc:picChg>
      </pc:sldChg>
      <pc:sldChg chg="modSp add del mod ord">
        <pc:chgData name="Paul Battershall" userId="41540bfd7e5be601" providerId="LiveId" clId="{8D90E349-FC8D-401A-A131-7E5C8709EE5B}" dt="2023-01-30T14:31:12.818" v="14253" actId="47"/>
        <pc:sldMkLst>
          <pc:docMk/>
          <pc:sldMk cId="4223457274" sldId="296"/>
        </pc:sldMkLst>
        <pc:spChg chg="mod">
          <ac:chgData name="Paul Battershall" userId="41540bfd7e5be601" providerId="LiveId" clId="{8D90E349-FC8D-401A-A131-7E5C8709EE5B}" dt="2023-01-30T14:30:01.681" v="14220" actId="14100"/>
          <ac:spMkLst>
            <pc:docMk/>
            <pc:sldMk cId="4223457274" sldId="296"/>
            <ac:spMk id="8" creationId="{624D19E5-3AFA-70E2-0371-239A0E2BB2AD}"/>
          </ac:spMkLst>
        </pc:spChg>
        <pc:spChg chg="mod">
          <ac:chgData name="Paul Battershall" userId="41540bfd7e5be601" providerId="LiveId" clId="{8D90E349-FC8D-401A-A131-7E5C8709EE5B}" dt="2023-01-30T14:30:52.815" v="14252" actId="20577"/>
          <ac:spMkLst>
            <pc:docMk/>
            <pc:sldMk cId="4223457274" sldId="296"/>
            <ac:spMk id="9" creationId="{A6063145-DCAE-9CCC-D284-0951A309D8F2}"/>
          </ac:spMkLst>
        </pc:spChg>
      </pc:sldChg>
      <pc:sldChg chg="delSp modSp add mod ord">
        <pc:chgData name="Paul Battershall" userId="41540bfd7e5be601" providerId="LiveId" clId="{8D90E349-FC8D-401A-A131-7E5C8709EE5B}" dt="2023-01-31T13:35:24.173" v="15279" actId="20577"/>
        <pc:sldMkLst>
          <pc:docMk/>
          <pc:sldMk cId="2760806997" sldId="297"/>
        </pc:sldMkLst>
        <pc:spChg chg="mod">
          <ac:chgData name="Paul Battershall" userId="41540bfd7e5be601" providerId="LiveId" clId="{8D90E349-FC8D-401A-A131-7E5C8709EE5B}" dt="2023-01-31T13:30:31.989" v="14855" actId="1076"/>
          <ac:spMkLst>
            <pc:docMk/>
            <pc:sldMk cId="2760806997" sldId="297"/>
            <ac:spMk id="3" creationId="{76A59C35-30B1-7201-EB62-6A0C8C622B94}"/>
          </ac:spMkLst>
        </pc:spChg>
        <pc:spChg chg="mod">
          <ac:chgData name="Paul Battershall" userId="41540bfd7e5be601" providerId="LiveId" clId="{8D90E349-FC8D-401A-A131-7E5C8709EE5B}" dt="2023-01-31T13:30:28.870" v="14854" actId="20577"/>
          <ac:spMkLst>
            <pc:docMk/>
            <pc:sldMk cId="2760806997" sldId="297"/>
            <ac:spMk id="5" creationId="{0E8906FF-D63C-0FEB-C033-722DB8CBB189}"/>
          </ac:spMkLst>
        </pc:spChg>
        <pc:spChg chg="mod">
          <ac:chgData name="Paul Battershall" userId="41540bfd7e5be601" providerId="LiveId" clId="{8D90E349-FC8D-401A-A131-7E5C8709EE5B}" dt="2023-01-31T13:35:24.173" v="15279" actId="20577"/>
          <ac:spMkLst>
            <pc:docMk/>
            <pc:sldMk cId="2760806997" sldId="297"/>
            <ac:spMk id="6" creationId="{360A5C33-12AA-CCE6-7540-29A1768A0FEF}"/>
          </ac:spMkLst>
        </pc:spChg>
        <pc:spChg chg="mod">
          <ac:chgData name="Paul Battershall" userId="41540bfd7e5be601" providerId="LiveId" clId="{8D90E349-FC8D-401A-A131-7E5C8709EE5B}" dt="2023-01-31T13:29:25.517" v="14753" actId="20577"/>
          <ac:spMkLst>
            <pc:docMk/>
            <pc:sldMk cId="2760806997" sldId="297"/>
            <ac:spMk id="8" creationId="{624D19E5-3AFA-70E2-0371-239A0E2BB2AD}"/>
          </ac:spMkLst>
        </pc:spChg>
        <pc:spChg chg="del">
          <ac:chgData name="Paul Battershall" userId="41540bfd7e5be601" providerId="LiveId" clId="{8D90E349-FC8D-401A-A131-7E5C8709EE5B}" dt="2023-01-31T13:29:36.608" v="14754" actId="478"/>
          <ac:spMkLst>
            <pc:docMk/>
            <pc:sldMk cId="2760806997" sldId="297"/>
            <ac:spMk id="9" creationId="{A6063145-DCAE-9CCC-D284-0951A309D8F2}"/>
          </ac:spMkLst>
        </pc:spChg>
      </pc:sldChg>
      <pc:sldChg chg="addSp modSp add mod ord">
        <pc:chgData name="Paul Battershall" userId="41540bfd7e5be601" providerId="LiveId" clId="{8D90E349-FC8D-401A-A131-7E5C8709EE5B}" dt="2023-02-01T13:02:33.542" v="16080" actId="571"/>
        <pc:sldMkLst>
          <pc:docMk/>
          <pc:sldMk cId="1622120518" sldId="298"/>
        </pc:sldMkLst>
        <pc:spChg chg="mod">
          <ac:chgData name="Paul Battershall" userId="41540bfd7e5be601" providerId="LiveId" clId="{8D90E349-FC8D-401A-A131-7E5C8709EE5B}" dt="2023-02-01T12:31:02.734" v="15728" actId="20577"/>
          <ac:spMkLst>
            <pc:docMk/>
            <pc:sldMk cId="1622120518" sldId="298"/>
            <ac:spMk id="5" creationId="{0E8906FF-D63C-0FEB-C033-722DB8CBB189}"/>
          </ac:spMkLst>
        </pc:spChg>
        <pc:spChg chg="mod">
          <ac:chgData name="Paul Battershall" userId="41540bfd7e5be601" providerId="LiveId" clId="{8D90E349-FC8D-401A-A131-7E5C8709EE5B}" dt="2023-02-01T13:02:17.893" v="16078" actId="20577"/>
          <ac:spMkLst>
            <pc:docMk/>
            <pc:sldMk cId="1622120518" sldId="298"/>
            <ac:spMk id="6" creationId="{360A5C33-12AA-CCE6-7540-29A1768A0FEF}"/>
          </ac:spMkLst>
        </pc:spChg>
        <pc:spChg chg="add mod">
          <ac:chgData name="Paul Battershall" userId="41540bfd7e5be601" providerId="LiveId" clId="{8D90E349-FC8D-401A-A131-7E5C8709EE5B}" dt="2023-02-01T13:02:33.542" v="16080" actId="571"/>
          <ac:spMkLst>
            <pc:docMk/>
            <pc:sldMk cId="1622120518" sldId="298"/>
            <ac:spMk id="7" creationId="{A256AF9D-BFD0-ABD7-DCB9-188482364483}"/>
          </ac:spMkLst>
        </pc:spChg>
        <pc:spChg chg="mod">
          <ac:chgData name="Paul Battershall" userId="41540bfd7e5be601" providerId="LiveId" clId="{8D90E349-FC8D-401A-A131-7E5C8709EE5B}" dt="2023-02-01T12:27:40.870" v="15355" actId="20577"/>
          <ac:spMkLst>
            <pc:docMk/>
            <pc:sldMk cId="1622120518" sldId="298"/>
            <ac:spMk id="8" creationId="{624D19E5-3AFA-70E2-0371-239A0E2BB2AD}"/>
          </ac:spMkLst>
        </pc:spChg>
        <pc:spChg chg="mod">
          <ac:chgData name="Paul Battershall" userId="41540bfd7e5be601" providerId="LiveId" clId="{8D90E349-FC8D-401A-A131-7E5C8709EE5B}" dt="2023-02-01T12:29:19.566" v="15561" actId="20577"/>
          <ac:spMkLst>
            <pc:docMk/>
            <pc:sldMk cId="1622120518" sldId="298"/>
            <ac:spMk id="9" creationId="{A6063145-DCAE-9CCC-D284-0951A309D8F2}"/>
          </ac:spMkLst>
        </pc:spChg>
      </pc:sldChg>
      <pc:sldChg chg="add del">
        <pc:chgData name="Paul Battershall" userId="41540bfd7e5be601" providerId="LiveId" clId="{8D90E349-FC8D-401A-A131-7E5C8709EE5B}" dt="2023-02-01T12:27:16.140" v="15337" actId="2696"/>
        <pc:sldMkLst>
          <pc:docMk/>
          <pc:sldMk cId="4272376172" sldId="298"/>
        </pc:sldMkLst>
      </pc:sldChg>
      <pc:sldChg chg="del">
        <pc:chgData name="Paul Battershall" userId="41540bfd7e5be601" providerId="LiveId" clId="{8D90E349-FC8D-401A-A131-7E5C8709EE5B}" dt="2023-01-20T15:46:04.721" v="17" actId="47"/>
        <pc:sldMkLst>
          <pc:docMk/>
          <pc:sldMk cId="2563693612" sldId="299"/>
        </pc:sldMkLst>
      </pc:sldChg>
      <pc:sldChg chg="addSp delSp modSp add mod ord">
        <pc:chgData name="Paul Battershall" userId="41540bfd7e5be601" providerId="LiveId" clId="{8D90E349-FC8D-401A-A131-7E5C8709EE5B}" dt="2023-02-01T13:17:54.976" v="16398" actId="1035"/>
        <pc:sldMkLst>
          <pc:docMk/>
          <pc:sldMk cId="3555582862" sldId="299"/>
        </pc:sldMkLst>
        <pc:spChg chg="mod">
          <ac:chgData name="Paul Battershall" userId="41540bfd7e5be601" providerId="LiveId" clId="{8D90E349-FC8D-401A-A131-7E5C8709EE5B}" dt="2023-02-01T13:12:41.139" v="16335" actId="14100"/>
          <ac:spMkLst>
            <pc:docMk/>
            <pc:sldMk cId="3555582862" sldId="299"/>
            <ac:spMk id="6" creationId="{477D01E9-458B-1C06-A50B-F0476ABE4237}"/>
          </ac:spMkLst>
        </pc:spChg>
        <pc:spChg chg="mod">
          <ac:chgData name="Paul Battershall" userId="41540bfd7e5be601" providerId="LiveId" clId="{8D90E349-FC8D-401A-A131-7E5C8709EE5B}" dt="2023-02-01T13:17:27.535" v="16358" actId="1035"/>
          <ac:spMkLst>
            <pc:docMk/>
            <pc:sldMk cId="3555582862" sldId="299"/>
            <ac:spMk id="7" creationId="{C1837BAD-FA25-999C-825C-6023144C7026}"/>
          </ac:spMkLst>
        </pc:spChg>
        <pc:spChg chg="mod">
          <ac:chgData name="Paul Battershall" userId="41540bfd7e5be601" providerId="LiveId" clId="{8D90E349-FC8D-401A-A131-7E5C8709EE5B}" dt="2023-02-01T13:00:44.097" v="16060" actId="1076"/>
          <ac:spMkLst>
            <pc:docMk/>
            <pc:sldMk cId="3555582862" sldId="299"/>
            <ac:spMk id="8" creationId="{87B76C96-A264-45DE-EFF9-9784852D2D93}"/>
          </ac:spMkLst>
        </pc:spChg>
        <pc:spChg chg="add del mod">
          <ac:chgData name="Paul Battershall" userId="41540bfd7e5be601" providerId="LiveId" clId="{8D90E349-FC8D-401A-A131-7E5C8709EE5B}" dt="2023-02-01T13:03:35.335" v="16082" actId="478"/>
          <ac:spMkLst>
            <pc:docMk/>
            <pc:sldMk cId="3555582862" sldId="299"/>
            <ac:spMk id="9" creationId="{B0386EF9-B8FD-1EA9-1FEE-2839EBAB5D90}"/>
          </ac:spMkLst>
        </pc:spChg>
        <pc:spChg chg="mod">
          <ac:chgData name="Paul Battershall" userId="41540bfd7e5be601" providerId="LiveId" clId="{8D90E349-FC8D-401A-A131-7E5C8709EE5B}" dt="2023-02-01T13:17:45.351" v="16388" actId="1036"/>
          <ac:spMkLst>
            <pc:docMk/>
            <pc:sldMk cId="3555582862" sldId="299"/>
            <ac:spMk id="10" creationId="{35060D39-68DF-B69C-84E8-5326FB5E5B43}"/>
          </ac:spMkLst>
        </pc:spChg>
        <pc:spChg chg="add mod">
          <ac:chgData name="Paul Battershall" userId="41540bfd7e5be601" providerId="LiveId" clId="{8D90E349-FC8D-401A-A131-7E5C8709EE5B}" dt="2023-02-01T13:17:50.808" v="16393" actId="1035"/>
          <ac:spMkLst>
            <pc:docMk/>
            <pc:sldMk cId="3555582862" sldId="299"/>
            <ac:spMk id="11" creationId="{86AFFB67-42B1-E301-106F-503920242156}"/>
          </ac:spMkLst>
        </pc:spChg>
        <pc:spChg chg="add mod">
          <ac:chgData name="Paul Battershall" userId="41540bfd7e5be601" providerId="LiveId" clId="{8D90E349-FC8D-401A-A131-7E5C8709EE5B}" dt="2023-02-01T13:17:54.976" v="16398" actId="1035"/>
          <ac:spMkLst>
            <pc:docMk/>
            <pc:sldMk cId="3555582862" sldId="299"/>
            <ac:spMk id="12" creationId="{311523B8-310B-42E8-E6D7-90F4B205DE68}"/>
          </ac:spMkLst>
        </pc:spChg>
        <pc:picChg chg="add mod">
          <ac:chgData name="Paul Battershall" userId="41540bfd7e5be601" providerId="LiveId" clId="{8D90E349-FC8D-401A-A131-7E5C8709EE5B}" dt="2023-02-01T13:15:12.166" v="16336" actId="14100"/>
          <ac:picMkLst>
            <pc:docMk/>
            <pc:sldMk cId="3555582862" sldId="299"/>
            <ac:picMk id="3" creationId="{BBEAB106-5504-AFA1-07F8-2350911D2CB5}"/>
          </ac:picMkLst>
        </pc:picChg>
        <pc:picChg chg="del">
          <ac:chgData name="Paul Battershall" userId="41540bfd7e5be601" providerId="LiveId" clId="{8D90E349-FC8D-401A-A131-7E5C8709EE5B}" dt="2023-02-01T12:52:50.587" v="15936" actId="478"/>
          <ac:picMkLst>
            <pc:docMk/>
            <pc:sldMk cId="3555582862" sldId="299"/>
            <ac:picMk id="5" creationId="{434B3BBE-E6ED-9755-BE74-82D1D660D00E}"/>
          </ac:picMkLst>
        </pc:picChg>
      </pc:sldChg>
      <pc:sldChg chg="del">
        <pc:chgData name="Paul Battershall" userId="41540bfd7e5be601" providerId="LiveId" clId="{8D90E349-FC8D-401A-A131-7E5C8709EE5B}" dt="2023-01-20T15:45:50.405" v="0" actId="47"/>
        <pc:sldMkLst>
          <pc:docMk/>
          <pc:sldMk cId="1463392540" sldId="300"/>
        </pc:sldMkLst>
      </pc:sldChg>
      <pc:sldChg chg="add">
        <pc:chgData name="Paul Battershall" userId="41540bfd7e5be601" providerId="LiveId" clId="{8D90E349-FC8D-401A-A131-7E5C8709EE5B}" dt="2023-02-02T14:09:53.953" v="16451" actId="2890"/>
        <pc:sldMkLst>
          <pc:docMk/>
          <pc:sldMk cId="1790931438" sldId="300"/>
        </pc:sldMkLst>
      </pc:sldChg>
      <pc:sldChg chg="addSp delSp modSp new mod">
        <pc:chgData name="Paul Battershall" userId="41540bfd7e5be601" providerId="LiveId" clId="{8D90E349-FC8D-401A-A131-7E5C8709EE5B}" dt="2023-02-14T11:57:29.254" v="17552" actId="1076"/>
        <pc:sldMkLst>
          <pc:docMk/>
          <pc:sldMk cId="2431432335" sldId="301"/>
        </pc:sldMkLst>
        <pc:spChg chg="del">
          <ac:chgData name="Paul Battershall" userId="41540bfd7e5be601" providerId="LiveId" clId="{8D90E349-FC8D-401A-A131-7E5C8709EE5B}" dt="2023-02-14T11:47:34.218" v="17499" actId="478"/>
          <ac:spMkLst>
            <pc:docMk/>
            <pc:sldMk cId="2431432335" sldId="301"/>
            <ac:spMk id="2" creationId="{6B24B930-1FEF-70B9-DB06-56B436752F68}"/>
          </ac:spMkLst>
        </pc:spChg>
        <pc:spChg chg="del">
          <ac:chgData name="Paul Battershall" userId="41540bfd7e5be601" providerId="LiveId" clId="{8D90E349-FC8D-401A-A131-7E5C8709EE5B}" dt="2023-02-14T11:47:30.967" v="17498" actId="478"/>
          <ac:spMkLst>
            <pc:docMk/>
            <pc:sldMk cId="2431432335" sldId="301"/>
            <ac:spMk id="3" creationId="{0D96772C-001B-2B91-9C3F-064005408C92}"/>
          </ac:spMkLst>
        </pc:spChg>
        <pc:spChg chg="add mod">
          <ac:chgData name="Paul Battershall" userId="41540bfd7e5be601" providerId="LiveId" clId="{8D90E349-FC8D-401A-A131-7E5C8709EE5B}" dt="2023-02-14T11:48:42.274" v="17510" actId="2711"/>
          <ac:spMkLst>
            <pc:docMk/>
            <pc:sldMk cId="2431432335" sldId="301"/>
            <ac:spMk id="5" creationId="{9C3E03F4-8F35-B3CB-5A3C-10939A5B85DF}"/>
          </ac:spMkLst>
        </pc:spChg>
        <pc:spChg chg="add mod">
          <ac:chgData name="Paul Battershall" userId="41540bfd7e5be601" providerId="LiveId" clId="{8D90E349-FC8D-401A-A131-7E5C8709EE5B}" dt="2023-02-14T11:57:29.254" v="17552" actId="1076"/>
          <ac:spMkLst>
            <pc:docMk/>
            <pc:sldMk cId="2431432335" sldId="301"/>
            <ac:spMk id="8" creationId="{A25D8A38-D65A-7463-51BC-F8641FA8C25B}"/>
          </ac:spMkLst>
        </pc:spChg>
        <pc:picChg chg="add mod">
          <ac:chgData name="Paul Battershall" userId="41540bfd7e5be601" providerId="LiveId" clId="{8D90E349-FC8D-401A-A131-7E5C8709EE5B}" dt="2023-02-14T11:50:03.693" v="17511" actId="931"/>
          <ac:picMkLst>
            <pc:docMk/>
            <pc:sldMk cId="2431432335" sldId="301"/>
            <ac:picMk id="7" creationId="{3AF2DE72-AA0B-ACBB-F143-BE69F3539AEF}"/>
          </ac:picMkLst>
        </pc:picChg>
      </pc:sldChg>
      <pc:sldChg chg="modSp add del mod ord">
        <pc:chgData name="Paul Battershall" userId="41540bfd7e5be601" providerId="LiveId" clId="{8D90E349-FC8D-401A-A131-7E5C8709EE5B}" dt="2023-02-14T11:47:06.855" v="17496" actId="47"/>
        <pc:sldMkLst>
          <pc:docMk/>
          <pc:sldMk cId="2442890269" sldId="301"/>
        </pc:sldMkLst>
        <pc:spChg chg="mod">
          <ac:chgData name="Paul Battershall" userId="41540bfd7e5be601" providerId="LiveId" clId="{8D90E349-FC8D-401A-A131-7E5C8709EE5B}" dt="2023-02-02T14:27:51.006" v="17218" actId="6549"/>
          <ac:spMkLst>
            <pc:docMk/>
            <pc:sldMk cId="2442890269" sldId="301"/>
            <ac:spMk id="5" creationId="{9959AD7F-3773-E4B2-44BE-1ACAA76A9CFB}"/>
          </ac:spMkLst>
        </pc:spChg>
      </pc:sldChg>
      <pc:sldChg chg="addSp delSp modSp new mod setBg modAnim">
        <pc:chgData name="Paul Battershall" userId="41540bfd7e5be601" providerId="LiveId" clId="{8D90E349-FC8D-401A-A131-7E5C8709EE5B}" dt="2023-02-16T15:37:12.664" v="17648"/>
        <pc:sldMkLst>
          <pc:docMk/>
          <pc:sldMk cId="887533882" sldId="302"/>
        </pc:sldMkLst>
        <pc:spChg chg="del">
          <ac:chgData name="Paul Battershall" userId="41540bfd7e5be601" providerId="LiveId" clId="{8D90E349-FC8D-401A-A131-7E5C8709EE5B}" dt="2023-02-16T15:15:16.571" v="17555" actId="478"/>
          <ac:spMkLst>
            <pc:docMk/>
            <pc:sldMk cId="887533882" sldId="302"/>
            <ac:spMk id="2" creationId="{7B516344-7102-72EF-958D-D7ECC8E36B62}"/>
          </ac:spMkLst>
        </pc:spChg>
        <pc:spChg chg="del">
          <ac:chgData name="Paul Battershall" userId="41540bfd7e5be601" providerId="LiveId" clId="{8D90E349-FC8D-401A-A131-7E5C8709EE5B}" dt="2023-02-16T15:15:14.450" v="17554" actId="478"/>
          <ac:spMkLst>
            <pc:docMk/>
            <pc:sldMk cId="887533882" sldId="302"/>
            <ac:spMk id="3" creationId="{23DCE65E-CAC7-C0FD-37E8-5CFA9222A1DC}"/>
          </ac:spMkLst>
        </pc:spChg>
        <pc:picChg chg="add mod">
          <ac:chgData name="Paul Battershall" userId="41540bfd7e5be601" providerId="LiveId" clId="{8D90E349-FC8D-401A-A131-7E5C8709EE5B}" dt="2023-02-16T15:33:51.836" v="17647" actId="1076"/>
          <ac:picMkLst>
            <pc:docMk/>
            <pc:sldMk cId="887533882" sldId="302"/>
            <ac:picMk id="5" creationId="{397C7B11-43C3-634E-DE71-50C268FC0B12}"/>
          </ac:picMkLst>
        </pc:picChg>
      </pc:sldChg>
      <pc:sldChg chg="modSp add del mod ord">
        <pc:chgData name="Paul Battershall" userId="41540bfd7e5be601" providerId="LiveId" clId="{8D90E349-FC8D-401A-A131-7E5C8709EE5B}" dt="2023-02-02T14:32:32.299" v="17223" actId="2696"/>
        <pc:sldMkLst>
          <pc:docMk/>
          <pc:sldMk cId="1940209857" sldId="302"/>
        </pc:sldMkLst>
        <pc:spChg chg="mod">
          <ac:chgData name="Paul Battershall" userId="41540bfd7e5be601" providerId="LiveId" clId="{8D90E349-FC8D-401A-A131-7E5C8709EE5B}" dt="2023-02-02T14:32:22.640" v="17222" actId="1076"/>
          <ac:spMkLst>
            <pc:docMk/>
            <pc:sldMk cId="1940209857" sldId="302"/>
            <ac:spMk id="5" creationId="{9959AD7F-3773-E4B2-44BE-1ACAA76A9CFB}"/>
          </ac:spMkLst>
        </pc:spChg>
      </pc:sldChg>
      <pc:sldChg chg="modSp add del mod ord">
        <pc:chgData name="Paul Battershall" userId="41540bfd7e5be601" providerId="LiveId" clId="{8D90E349-FC8D-401A-A131-7E5C8709EE5B}" dt="2023-02-14T11:45:30.987" v="17396" actId="47"/>
        <pc:sldMkLst>
          <pc:docMk/>
          <pc:sldMk cId="3433764897" sldId="302"/>
        </pc:sldMkLst>
        <pc:spChg chg="mod">
          <ac:chgData name="Paul Battershall" userId="41540bfd7e5be601" providerId="LiveId" clId="{8D90E349-FC8D-401A-A131-7E5C8709EE5B}" dt="2023-02-02T14:32:49.373" v="17246" actId="20577"/>
          <ac:spMkLst>
            <pc:docMk/>
            <pc:sldMk cId="3433764897" sldId="302"/>
            <ac:spMk id="5" creationId="{9959AD7F-3773-E4B2-44BE-1ACAA76A9CFB}"/>
          </ac:spMkLst>
        </pc:spChg>
      </pc:sldChg>
      <pc:sldChg chg="addSp delSp modSp new mod ord modAnim">
        <pc:chgData name="Paul Battershall" userId="41540bfd7e5be601" providerId="LiveId" clId="{8D90E349-FC8D-401A-A131-7E5C8709EE5B}" dt="2023-02-17T12:09:53.080" v="17675"/>
        <pc:sldMkLst>
          <pc:docMk/>
          <pc:sldMk cId="100655291" sldId="303"/>
        </pc:sldMkLst>
        <pc:spChg chg="del">
          <ac:chgData name="Paul Battershall" userId="41540bfd7e5be601" providerId="LiveId" clId="{8D90E349-FC8D-401A-A131-7E5C8709EE5B}" dt="2023-02-17T11:55:37.831" v="17651" actId="478"/>
          <ac:spMkLst>
            <pc:docMk/>
            <pc:sldMk cId="100655291" sldId="303"/>
            <ac:spMk id="2" creationId="{1D1E0415-EC97-CD19-2F76-B2A89AC0AEFD}"/>
          </ac:spMkLst>
        </pc:spChg>
        <pc:spChg chg="del">
          <ac:chgData name="Paul Battershall" userId="41540bfd7e5be601" providerId="LiveId" clId="{8D90E349-FC8D-401A-A131-7E5C8709EE5B}" dt="2023-02-17T11:55:29.972" v="17650" actId="478"/>
          <ac:spMkLst>
            <pc:docMk/>
            <pc:sldMk cId="100655291" sldId="303"/>
            <ac:spMk id="3" creationId="{2671E58C-FBD0-8788-511E-500ABD338609}"/>
          </ac:spMkLst>
        </pc:spChg>
        <pc:picChg chg="add mod">
          <ac:chgData name="Paul Battershall" userId="41540bfd7e5be601" providerId="LiveId" clId="{8D90E349-FC8D-401A-A131-7E5C8709EE5B}" dt="2023-02-17T11:56:36.336" v="17652"/>
          <ac:picMkLst>
            <pc:docMk/>
            <pc:sldMk cId="100655291" sldId="303"/>
            <ac:picMk id="5" creationId="{EBFA39D1-4799-578B-B6E3-E7924FD1CA68}"/>
          </ac:picMkLst>
        </pc:picChg>
      </pc:sldChg>
      <pc:sldChg chg="addSp delSp modSp new del mod">
        <pc:chgData name="Paul Battershall" userId="41540bfd7e5be601" providerId="LiveId" clId="{8D90E349-FC8D-401A-A131-7E5C8709EE5B}" dt="2023-02-16T15:24:19.291" v="17575" actId="47"/>
        <pc:sldMkLst>
          <pc:docMk/>
          <pc:sldMk cId="3698871467" sldId="303"/>
        </pc:sldMkLst>
        <pc:spChg chg="del">
          <ac:chgData name="Paul Battershall" userId="41540bfd7e5be601" providerId="LiveId" clId="{8D90E349-FC8D-401A-A131-7E5C8709EE5B}" dt="2023-02-16T15:22:05.533" v="17574" actId="478"/>
          <ac:spMkLst>
            <pc:docMk/>
            <pc:sldMk cId="3698871467" sldId="303"/>
            <ac:spMk id="2" creationId="{F35C20B1-8674-4978-43B7-5B4FF8947C35}"/>
          </ac:spMkLst>
        </pc:spChg>
        <pc:spChg chg="del mod">
          <ac:chgData name="Paul Battershall" userId="41540bfd7e5be601" providerId="LiveId" clId="{8D90E349-FC8D-401A-A131-7E5C8709EE5B}" dt="2023-02-16T15:22:03.429" v="17573" actId="478"/>
          <ac:spMkLst>
            <pc:docMk/>
            <pc:sldMk cId="3698871467" sldId="303"/>
            <ac:spMk id="3" creationId="{087F6DC2-00F5-602D-6FAB-DDF5DCBB282E}"/>
          </ac:spMkLst>
        </pc:spChg>
        <pc:picChg chg="add mod">
          <ac:chgData name="Paul Battershall" userId="41540bfd7e5be601" providerId="LiveId" clId="{8D90E349-FC8D-401A-A131-7E5C8709EE5B}" dt="2023-02-16T15:21:54.533" v="17571"/>
          <ac:picMkLst>
            <pc:docMk/>
            <pc:sldMk cId="3698871467" sldId="303"/>
            <ac:picMk id="6" creationId="{BD648FDD-708B-BCE6-0CA1-FC9563ECE0BC}"/>
          </ac:picMkLst>
        </pc:picChg>
      </pc:sldChg>
      <pc:sldChg chg="addSp delSp modSp new mod modAnim">
        <pc:chgData name="Paul Battershall" userId="41540bfd7e5be601" providerId="LiveId" clId="{8D90E349-FC8D-401A-A131-7E5C8709EE5B}" dt="2023-02-17T12:11:12.981" v="17698"/>
        <pc:sldMkLst>
          <pc:docMk/>
          <pc:sldMk cId="4207012404" sldId="304"/>
        </pc:sldMkLst>
        <pc:spChg chg="del">
          <ac:chgData name="Paul Battershall" userId="41540bfd7e5be601" providerId="LiveId" clId="{8D90E349-FC8D-401A-A131-7E5C8709EE5B}" dt="2023-02-17T12:10:53.854" v="17697" actId="478"/>
          <ac:spMkLst>
            <pc:docMk/>
            <pc:sldMk cId="4207012404" sldId="304"/>
            <ac:spMk id="2" creationId="{9FA7043E-6780-B986-BE38-42EE321985D3}"/>
          </ac:spMkLst>
        </pc:spChg>
        <pc:spChg chg="del">
          <ac:chgData name="Paul Battershall" userId="41540bfd7e5be601" providerId="LiveId" clId="{8D90E349-FC8D-401A-A131-7E5C8709EE5B}" dt="2023-02-17T12:10:51.774" v="17696" actId="478"/>
          <ac:spMkLst>
            <pc:docMk/>
            <pc:sldMk cId="4207012404" sldId="304"/>
            <ac:spMk id="3" creationId="{4ECEC979-0751-B15C-5C33-A835EBC4AFA2}"/>
          </ac:spMkLst>
        </pc:spChg>
        <pc:picChg chg="add mod">
          <ac:chgData name="Paul Battershall" userId="41540bfd7e5be601" providerId="LiveId" clId="{8D90E349-FC8D-401A-A131-7E5C8709EE5B}" dt="2023-02-17T12:11:12.981" v="17698"/>
          <ac:picMkLst>
            <pc:docMk/>
            <pc:sldMk cId="4207012404" sldId="304"/>
            <ac:picMk id="5" creationId="{674B4CA1-6C5B-7035-6DE2-3DA86CFF2067}"/>
          </ac:picMkLst>
        </pc:picChg>
      </pc:sldChg>
      <pc:sldChg chg="del">
        <pc:chgData name="Paul Battershall" userId="41540bfd7e5be601" providerId="LiveId" clId="{8D90E349-FC8D-401A-A131-7E5C8709EE5B}" dt="2023-01-20T15:45:55.133" v="5" actId="47"/>
        <pc:sldMkLst>
          <pc:docMk/>
          <pc:sldMk cId="2393761637" sldId="305"/>
        </pc:sldMkLst>
      </pc:sldChg>
      <pc:sldChg chg="del">
        <pc:chgData name="Paul Battershall" userId="41540bfd7e5be601" providerId="LiveId" clId="{8D90E349-FC8D-401A-A131-7E5C8709EE5B}" dt="2023-01-20T15:45:57.591" v="7" actId="47"/>
        <pc:sldMkLst>
          <pc:docMk/>
          <pc:sldMk cId="3414231729" sldId="307"/>
        </pc:sldMkLst>
      </pc:sldChg>
      <pc:sldChg chg="del">
        <pc:chgData name="Paul Battershall" userId="41540bfd7e5be601" providerId="LiveId" clId="{8D90E349-FC8D-401A-A131-7E5C8709EE5B}" dt="2023-01-20T15:45:52.024" v="2" actId="47"/>
        <pc:sldMkLst>
          <pc:docMk/>
          <pc:sldMk cId="2104782919" sldId="308"/>
        </pc:sldMkLst>
      </pc:sldChg>
      <pc:sldChg chg="del">
        <pc:chgData name="Paul Battershall" userId="41540bfd7e5be601" providerId="LiveId" clId="{8D90E349-FC8D-401A-A131-7E5C8709EE5B}" dt="2023-01-20T15:45:53.689" v="3" actId="47"/>
        <pc:sldMkLst>
          <pc:docMk/>
          <pc:sldMk cId="3070187534" sldId="309"/>
        </pc:sldMkLst>
      </pc:sldChg>
      <pc:sldChg chg="del">
        <pc:chgData name="Paul Battershall" userId="41540bfd7e5be601" providerId="LiveId" clId="{8D90E349-FC8D-401A-A131-7E5C8709EE5B}" dt="2023-01-20T15:45:54.570" v="4" actId="47"/>
        <pc:sldMkLst>
          <pc:docMk/>
          <pc:sldMk cId="3751144348" sldId="310"/>
        </pc:sldMkLst>
      </pc:sldChg>
      <pc:sldChg chg="del">
        <pc:chgData name="Paul Battershall" userId="41540bfd7e5be601" providerId="LiveId" clId="{8D90E349-FC8D-401A-A131-7E5C8709EE5B}" dt="2023-01-20T15:45:58.238" v="8" actId="47"/>
        <pc:sldMkLst>
          <pc:docMk/>
          <pc:sldMk cId="738410202" sldId="311"/>
        </pc:sldMkLst>
      </pc:sldChg>
      <pc:sldChg chg="del">
        <pc:chgData name="Paul Battershall" userId="41540bfd7e5be601" providerId="LiveId" clId="{8D90E349-FC8D-401A-A131-7E5C8709EE5B}" dt="2023-01-20T15:45:59.293" v="10" actId="47"/>
        <pc:sldMkLst>
          <pc:docMk/>
          <pc:sldMk cId="3011191872" sldId="312"/>
        </pc:sldMkLst>
      </pc:sldChg>
      <pc:sldChg chg="del">
        <pc:chgData name="Paul Battershall" userId="41540bfd7e5be601" providerId="LiveId" clId="{8D90E349-FC8D-401A-A131-7E5C8709EE5B}" dt="2023-01-20T15:46:00.030" v="11" actId="47"/>
        <pc:sldMkLst>
          <pc:docMk/>
          <pc:sldMk cId="3118071827" sldId="313"/>
        </pc:sldMkLst>
      </pc:sldChg>
    </pc:docChg>
  </pc:docChgLst>
  <pc:docChgLst>
    <pc:chgData name="Paul Battershall" userId="41540bfd7e5be601" providerId="LiveId" clId="{54D76A12-71EF-4A6E-9218-004F7D09EB65}"/>
    <pc:docChg chg="modSld sldOrd">
      <pc:chgData name="Paul Battershall" userId="41540bfd7e5be601" providerId="LiveId" clId="{54D76A12-71EF-4A6E-9218-004F7D09EB65}" dt="2023-02-17T12:54:26.610" v="1"/>
      <pc:docMkLst>
        <pc:docMk/>
      </pc:docMkLst>
      <pc:sldChg chg="ord">
        <pc:chgData name="Paul Battershall" userId="41540bfd7e5be601" providerId="LiveId" clId="{54D76A12-71EF-4A6E-9218-004F7D09EB65}" dt="2023-02-17T12:54:26.610" v="1"/>
        <pc:sldMkLst>
          <pc:docMk/>
          <pc:sldMk cId="4207012404" sldId="30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B440F78-2C9E-4C7F-818C-B40BB19D3AB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ED3FB98-80B9-4155-809A-82659D34A01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818EB1-FF96-47AA-9A30-F1BFF2FFD1F7}" type="datetimeFigureOut">
              <a:rPr lang="en-US" smtClean="0"/>
              <a:t>3/8/2023</a:t>
            </a:fld>
            <a:endParaRPr lang="en-US" dirty="0"/>
          </a:p>
        </p:txBody>
      </p:sp>
      <p:sp>
        <p:nvSpPr>
          <p:cNvPr id="4" name="Footer Placeholder 3">
            <a:extLst>
              <a:ext uri="{FF2B5EF4-FFF2-40B4-BE49-F238E27FC236}">
                <a16:creationId xmlns:a16="http://schemas.microsoft.com/office/drawing/2014/main" id="{D8DEF847-3492-4888-9C23-1504238536B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9E48C54-2332-4748-9C65-6A27E550C1F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7F75FB2-D12E-4669-8522-D3E2C7E6DC97}" type="slidenum">
              <a:rPr lang="en-US" smtClean="0"/>
              <a:t>‹#›</a:t>
            </a:fld>
            <a:endParaRPr lang="en-US" dirty="0"/>
          </a:p>
        </p:txBody>
      </p:sp>
    </p:spTree>
    <p:extLst>
      <p:ext uri="{BB962C8B-B14F-4D97-AF65-F5344CB8AC3E}">
        <p14:creationId xmlns:p14="http://schemas.microsoft.com/office/powerpoint/2010/main" val="19969918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E4A361-7934-4769-9B16-8A939698742C}" type="datetimeFigureOut">
              <a:rPr lang="en-US" smtClean="0"/>
              <a:t>3/8/2023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18E0B9-48E4-499D-93B2-B07D00395BAC}" type="slidenum">
              <a:rPr lang="en-US" smtClean="0"/>
              <a:t>‹#›</a:t>
            </a:fld>
            <a:endParaRPr lang="en-US" dirty="0"/>
          </a:p>
        </p:txBody>
      </p:sp>
    </p:spTree>
    <p:extLst>
      <p:ext uri="{BB962C8B-B14F-4D97-AF65-F5344CB8AC3E}">
        <p14:creationId xmlns:p14="http://schemas.microsoft.com/office/powerpoint/2010/main" val="3914043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D18E0B9-48E4-499D-93B2-B07D00395BAC}" type="slidenum">
              <a:rPr lang="en-US" smtClean="0"/>
              <a:t>11</a:t>
            </a:fld>
            <a:endParaRPr lang="en-US" dirty="0"/>
          </a:p>
        </p:txBody>
      </p:sp>
    </p:spTree>
    <p:extLst>
      <p:ext uri="{BB962C8B-B14F-4D97-AF65-F5344CB8AC3E}">
        <p14:creationId xmlns:p14="http://schemas.microsoft.com/office/powerpoint/2010/main" val="3267892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D18E0B9-48E4-499D-93B2-B07D00395BAC}" type="slidenum">
              <a:rPr lang="en-US" smtClean="0"/>
              <a:t>23</a:t>
            </a:fld>
            <a:endParaRPr lang="en-US" dirty="0"/>
          </a:p>
        </p:txBody>
      </p:sp>
    </p:spTree>
    <p:extLst>
      <p:ext uri="{BB962C8B-B14F-4D97-AF65-F5344CB8AC3E}">
        <p14:creationId xmlns:p14="http://schemas.microsoft.com/office/powerpoint/2010/main" val="3628103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D18E0B9-48E4-499D-93B2-B07D00395BAC}" type="slidenum">
              <a:rPr lang="en-US" smtClean="0"/>
              <a:t>24</a:t>
            </a:fld>
            <a:endParaRPr lang="en-US" dirty="0"/>
          </a:p>
        </p:txBody>
      </p:sp>
    </p:spTree>
    <p:extLst>
      <p:ext uri="{BB962C8B-B14F-4D97-AF65-F5344CB8AC3E}">
        <p14:creationId xmlns:p14="http://schemas.microsoft.com/office/powerpoint/2010/main" val="3783221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D18E0B9-48E4-499D-93B2-B07D00395BAC}" type="slidenum">
              <a:rPr lang="en-US" smtClean="0"/>
              <a:t>32</a:t>
            </a:fld>
            <a:endParaRPr lang="en-US" dirty="0"/>
          </a:p>
        </p:txBody>
      </p:sp>
    </p:spTree>
    <p:extLst>
      <p:ext uri="{BB962C8B-B14F-4D97-AF65-F5344CB8AC3E}">
        <p14:creationId xmlns:p14="http://schemas.microsoft.com/office/powerpoint/2010/main" val="3050592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D18E0B9-48E4-499D-93B2-B07D00395BAC}" type="slidenum">
              <a:rPr lang="en-US" smtClean="0"/>
              <a:t>34</a:t>
            </a:fld>
            <a:endParaRPr lang="en-US" dirty="0"/>
          </a:p>
        </p:txBody>
      </p:sp>
    </p:spTree>
    <p:extLst>
      <p:ext uri="{BB962C8B-B14F-4D97-AF65-F5344CB8AC3E}">
        <p14:creationId xmlns:p14="http://schemas.microsoft.com/office/powerpoint/2010/main" val="1246511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D18E0B9-48E4-499D-93B2-B07D00395BAC}" type="slidenum">
              <a:rPr lang="en-US" smtClean="0"/>
              <a:t>12</a:t>
            </a:fld>
            <a:endParaRPr lang="en-US" dirty="0"/>
          </a:p>
        </p:txBody>
      </p:sp>
    </p:spTree>
    <p:extLst>
      <p:ext uri="{BB962C8B-B14F-4D97-AF65-F5344CB8AC3E}">
        <p14:creationId xmlns:p14="http://schemas.microsoft.com/office/powerpoint/2010/main" val="3963150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D18E0B9-48E4-499D-93B2-B07D00395BAC}" type="slidenum">
              <a:rPr lang="en-US" smtClean="0"/>
              <a:t>13</a:t>
            </a:fld>
            <a:endParaRPr lang="en-US" dirty="0"/>
          </a:p>
        </p:txBody>
      </p:sp>
    </p:spTree>
    <p:extLst>
      <p:ext uri="{BB962C8B-B14F-4D97-AF65-F5344CB8AC3E}">
        <p14:creationId xmlns:p14="http://schemas.microsoft.com/office/powerpoint/2010/main" val="1933085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D18E0B9-48E4-499D-93B2-B07D00395BAC}" type="slidenum">
              <a:rPr lang="en-US" smtClean="0"/>
              <a:t>14</a:t>
            </a:fld>
            <a:endParaRPr lang="en-US" dirty="0"/>
          </a:p>
        </p:txBody>
      </p:sp>
    </p:spTree>
    <p:extLst>
      <p:ext uri="{BB962C8B-B14F-4D97-AF65-F5344CB8AC3E}">
        <p14:creationId xmlns:p14="http://schemas.microsoft.com/office/powerpoint/2010/main" val="1770939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D18E0B9-48E4-499D-93B2-B07D00395BAC}" type="slidenum">
              <a:rPr lang="en-US" smtClean="0"/>
              <a:t>16</a:t>
            </a:fld>
            <a:endParaRPr lang="en-US" dirty="0"/>
          </a:p>
        </p:txBody>
      </p:sp>
    </p:spTree>
    <p:extLst>
      <p:ext uri="{BB962C8B-B14F-4D97-AF65-F5344CB8AC3E}">
        <p14:creationId xmlns:p14="http://schemas.microsoft.com/office/powerpoint/2010/main" val="3841684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D18E0B9-48E4-499D-93B2-B07D00395BAC}" type="slidenum">
              <a:rPr lang="en-US" smtClean="0"/>
              <a:t>19</a:t>
            </a:fld>
            <a:endParaRPr lang="en-US" dirty="0"/>
          </a:p>
        </p:txBody>
      </p:sp>
    </p:spTree>
    <p:extLst>
      <p:ext uri="{BB962C8B-B14F-4D97-AF65-F5344CB8AC3E}">
        <p14:creationId xmlns:p14="http://schemas.microsoft.com/office/powerpoint/2010/main" val="485401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D18E0B9-48E4-499D-93B2-B07D00395BAC}" type="slidenum">
              <a:rPr lang="en-US" smtClean="0"/>
              <a:t>20</a:t>
            </a:fld>
            <a:endParaRPr lang="en-US" dirty="0"/>
          </a:p>
        </p:txBody>
      </p:sp>
    </p:spTree>
    <p:extLst>
      <p:ext uri="{BB962C8B-B14F-4D97-AF65-F5344CB8AC3E}">
        <p14:creationId xmlns:p14="http://schemas.microsoft.com/office/powerpoint/2010/main" val="3575403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D18E0B9-48E4-499D-93B2-B07D00395BAC}" type="slidenum">
              <a:rPr lang="en-US" smtClean="0"/>
              <a:t>21</a:t>
            </a:fld>
            <a:endParaRPr lang="en-US" dirty="0"/>
          </a:p>
        </p:txBody>
      </p:sp>
    </p:spTree>
    <p:extLst>
      <p:ext uri="{BB962C8B-B14F-4D97-AF65-F5344CB8AC3E}">
        <p14:creationId xmlns:p14="http://schemas.microsoft.com/office/powerpoint/2010/main" val="41026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D18E0B9-48E4-499D-93B2-B07D00395BAC}" type="slidenum">
              <a:rPr lang="en-US" smtClean="0"/>
              <a:t>22</a:t>
            </a:fld>
            <a:endParaRPr lang="en-US" dirty="0"/>
          </a:p>
        </p:txBody>
      </p:sp>
    </p:spTree>
    <p:extLst>
      <p:ext uri="{BB962C8B-B14F-4D97-AF65-F5344CB8AC3E}">
        <p14:creationId xmlns:p14="http://schemas.microsoft.com/office/powerpoint/2010/main" val="1425997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D3492AC-2023-4442-AF40-53B11C2EF8B5}"/>
              </a:ext>
            </a:extLst>
          </p:cNvPr>
          <p:cNvSpPr>
            <a:spLocks noGrp="1"/>
          </p:cNvSpPr>
          <p:nvPr>
            <p:ph type="pic" sz="quarter" idx="13"/>
          </p:nvPr>
        </p:nvSpPr>
        <p:spPr>
          <a:xfrm>
            <a:off x="458724" y="457200"/>
            <a:ext cx="11274552" cy="5943600"/>
          </a:xfrm>
          <a:solidFill>
            <a:schemeClr val="accent6"/>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6C25C416-A3A2-4CF9-9532-2C0BFB51CFDF}"/>
              </a:ext>
            </a:extLst>
          </p:cNvPr>
          <p:cNvSpPr>
            <a:spLocks noGrp="1"/>
          </p:cNvSpPr>
          <p:nvPr>
            <p:ph type="ctrTitle"/>
          </p:nvPr>
        </p:nvSpPr>
        <p:spPr>
          <a:xfrm>
            <a:off x="6145966" y="1008063"/>
            <a:ext cx="5120640" cy="2054388"/>
          </a:xfrm>
        </p:spPr>
        <p:txBody>
          <a:bodyPr anchor="b">
            <a:normAutofit/>
          </a:bodyPr>
          <a:lstStyle>
            <a:lvl1pPr algn="r">
              <a:defRPr sz="5400">
                <a:solidFill>
                  <a:schemeClr val="tx1">
                    <a:lumMod val="65000"/>
                    <a:lumOff val="35000"/>
                  </a:schemeClr>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p:nvPr>
        </p:nvSpPr>
        <p:spPr>
          <a:xfrm>
            <a:off x="8098970" y="3105163"/>
            <a:ext cx="3167636" cy="647673"/>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4D64503-659B-472D-ABF8-01D077EB0D83}"/>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FE209C12-0CED-4CD5-B463-885A793CC25E}"/>
              </a:ext>
            </a:extLst>
          </p:cNvPr>
          <p:cNvSpPr>
            <a:spLocks noGrp="1"/>
          </p:cNvSpPr>
          <p:nvPr>
            <p:ph type="ftr" sz="quarter" idx="11"/>
          </p:nvPr>
        </p:nvSpPr>
        <p:spPr/>
        <p:txBody>
          <a:bodyPr/>
          <a:lstStyle/>
          <a:p>
            <a:r>
              <a:rPr lang="en-US" dirty="0"/>
              <a:t>Pitch deck title</a:t>
            </a:r>
          </a:p>
        </p:txBody>
      </p:sp>
      <p:sp>
        <p:nvSpPr>
          <p:cNvPr id="6" name="Slide Number Placeholder 5">
            <a:extLst>
              <a:ext uri="{FF2B5EF4-FFF2-40B4-BE49-F238E27FC236}">
                <a16:creationId xmlns:a16="http://schemas.microsoft.com/office/drawing/2014/main" id="{1A8F03DA-3AA9-44AC-8E2B-D53B8EBEA402}"/>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3839583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rket overvie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6B45A-9FA0-4D2A-8BEF-4709BD5C14CA}"/>
              </a:ext>
            </a:extLst>
          </p:cNvPr>
          <p:cNvSpPr>
            <a:spLocks noGrp="1"/>
          </p:cNvSpPr>
          <p:nvPr>
            <p:ph type="title"/>
          </p:nvPr>
        </p:nvSpPr>
        <p:spPr/>
        <p:txBody>
          <a:bodyPr/>
          <a:lstStyle>
            <a:lvl1pPr algn="ctr">
              <a:defRPr>
                <a:solidFill>
                  <a:schemeClr val="tx1">
                    <a:lumMod val="50000"/>
                    <a:lumOff val="50000"/>
                  </a:schemeClr>
                </a:solidFill>
              </a:defRPr>
            </a:lvl1pPr>
          </a:lstStyle>
          <a:p>
            <a:r>
              <a:rPr lang="en-US"/>
              <a:t>Click to edit Master title style</a:t>
            </a:r>
            <a:endParaRPr lang="en-US" dirty="0"/>
          </a:p>
        </p:txBody>
      </p:sp>
      <p:sp>
        <p:nvSpPr>
          <p:cNvPr id="7" name="Picture Placeholder 6">
            <a:extLst>
              <a:ext uri="{FF2B5EF4-FFF2-40B4-BE49-F238E27FC236}">
                <a16:creationId xmlns:a16="http://schemas.microsoft.com/office/drawing/2014/main" id="{C06C6CB5-A7CF-4AA0-8E61-3C46EFA04157}"/>
              </a:ext>
              <a:ext uri="{C183D7F6-B498-43B3-948B-1728B52AA6E4}">
                <adec:decorative xmlns:adec="http://schemas.microsoft.com/office/drawing/2017/decorative" val="1"/>
              </a:ext>
            </a:extLst>
          </p:cNvPr>
          <p:cNvSpPr>
            <a:spLocks noGrp="1"/>
          </p:cNvSpPr>
          <p:nvPr>
            <p:ph type="pic" sz="quarter" idx="23" hasCustomPrompt="1"/>
          </p:nvPr>
        </p:nvSpPr>
        <p:spPr>
          <a:xfrm>
            <a:off x="1524" y="4572000"/>
            <a:ext cx="12188952" cy="2286000"/>
          </a:xfrm>
          <a:solidFill>
            <a:schemeClr val="accent6"/>
          </a:solidFill>
        </p:spPr>
        <p:txBody>
          <a:bodyPr anchor="b"/>
          <a:lstStyle>
            <a:lvl1pPr marL="0" indent="0">
              <a:buNone/>
              <a:defRPr/>
            </a:lvl1pPr>
          </a:lstStyle>
          <a:p>
            <a:r>
              <a:rPr lang="en-US" dirty="0"/>
              <a:t>Click to add picture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858305" y="1696389"/>
            <a:ext cx="3210331" cy="3647605"/>
          </a:xfrm>
          <a:solidFill>
            <a:schemeClr val="bg1"/>
          </a:solidFill>
          <a:ln w="12700">
            <a:solidFill>
              <a:schemeClr val="tx2">
                <a:lumMod val="20000"/>
                <a:lumOff val="80000"/>
              </a:schemeClr>
            </a:solidFill>
          </a:ln>
        </p:spPr>
        <p:txBody>
          <a:bodyPr lIns="91440" tIns="457200">
            <a:noAutofit/>
          </a:bodyPr>
          <a:lstStyle>
            <a:lvl1pPr marL="0" indent="0" algn="ctr">
              <a:buNone/>
              <a:defRPr sz="3200" b="0">
                <a:solidFill>
                  <a:schemeClr val="accent4"/>
                </a:solidFill>
                <a:latin typeface="+mj-lt"/>
              </a:defRPr>
            </a:lvl1pPr>
          </a:lstStyle>
          <a:p>
            <a:pPr lvl="0"/>
            <a:r>
              <a:rPr lang="en-US" dirty="0"/>
              <a:t>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095593" y="2750695"/>
            <a:ext cx="2743200" cy="2465883"/>
          </a:xfrm>
        </p:spPr>
        <p:txBody>
          <a:bodyPr>
            <a:normAutofit/>
          </a:bodyPr>
          <a:lstStyle>
            <a:lvl1pPr marL="0" indent="0" algn="ctr">
              <a:buFont typeface="Arial" panose="020B0604020202020204" pitchFamily="34" charset="0"/>
              <a:buNone/>
              <a:defRPr sz="1400">
                <a:solidFill>
                  <a:schemeClr val="tx1"/>
                </a:solidFill>
              </a:defRPr>
            </a:lvl1pPr>
          </a:lstStyle>
          <a:p>
            <a:pPr lvl="0"/>
            <a:r>
              <a:rPr lang="en-US" dirty="0"/>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p:txBody>
          <a:bodyPr/>
          <a:lstStyle>
            <a:lvl1pPr>
              <a:defRPr>
                <a:solidFill>
                  <a:schemeClr val="bg1"/>
                </a:solidFill>
              </a:defRPr>
            </a:lvl1pPr>
          </a:lstStyle>
          <a:p>
            <a:r>
              <a:rPr lang="en-US" dirty="0"/>
              <a:t>20XX</a:t>
            </a:r>
          </a:p>
        </p:txBody>
      </p:sp>
      <p:sp>
        <p:nvSpPr>
          <p:cNvPr id="16" name="Text Placeholder 15">
            <a:extLst>
              <a:ext uri="{FF2B5EF4-FFF2-40B4-BE49-F238E27FC236}">
                <a16:creationId xmlns:a16="http://schemas.microsoft.com/office/drawing/2014/main" id="{45F3F79F-C68B-4A8C-B9F0-4BF82DCC6D5F}"/>
              </a:ext>
            </a:extLst>
          </p:cNvPr>
          <p:cNvSpPr>
            <a:spLocks noGrp="1"/>
          </p:cNvSpPr>
          <p:nvPr>
            <p:ph type="body" sz="quarter" idx="24" hasCustomPrompt="1"/>
          </p:nvPr>
        </p:nvSpPr>
        <p:spPr>
          <a:xfrm>
            <a:off x="4516628" y="1696389"/>
            <a:ext cx="3209544" cy="3648456"/>
          </a:xfrm>
          <a:solidFill>
            <a:schemeClr val="bg1"/>
          </a:solidFill>
          <a:ln w="12700">
            <a:solidFill>
              <a:schemeClr val="tx2">
                <a:lumMod val="20000"/>
                <a:lumOff val="80000"/>
              </a:schemeClr>
            </a:solidFill>
          </a:ln>
        </p:spPr>
        <p:txBody>
          <a:bodyPr tIns="457200">
            <a:noAutofit/>
          </a:bodyPr>
          <a:lstStyle>
            <a:lvl1pPr marL="0" indent="0" algn="ctr">
              <a:buNone/>
              <a:defRPr sz="3200" b="0">
                <a:solidFill>
                  <a:schemeClr val="accent4"/>
                </a:solidFill>
                <a:latin typeface="+mj-lt"/>
              </a:defRPr>
            </a:lvl1pPr>
          </a:lstStyle>
          <a:p>
            <a:pPr lvl="0"/>
            <a:r>
              <a:rPr lang="en-US" dirty="0"/>
              <a:t>Subtitle</a:t>
            </a:r>
          </a:p>
        </p:txBody>
      </p:sp>
      <p:sp>
        <p:nvSpPr>
          <p:cNvPr id="18" name="Text Placeholder 18">
            <a:extLst>
              <a:ext uri="{FF2B5EF4-FFF2-40B4-BE49-F238E27FC236}">
                <a16:creationId xmlns:a16="http://schemas.microsoft.com/office/drawing/2014/main" id="{7E2099CC-3C3F-4C3B-825F-C69EBE0F0D18}"/>
              </a:ext>
            </a:extLst>
          </p:cNvPr>
          <p:cNvSpPr>
            <a:spLocks noGrp="1"/>
          </p:cNvSpPr>
          <p:nvPr>
            <p:ph type="body" sz="quarter" idx="25" hasCustomPrompt="1"/>
          </p:nvPr>
        </p:nvSpPr>
        <p:spPr>
          <a:xfrm>
            <a:off x="4765548" y="2750695"/>
            <a:ext cx="2743200" cy="2465883"/>
          </a:xfrm>
        </p:spPr>
        <p:txBody>
          <a:bodyPr>
            <a:normAutofit/>
          </a:bodyPr>
          <a:lstStyle>
            <a:lvl1pPr marL="0" indent="0" algn="ctr">
              <a:buFont typeface="Arial" panose="020B0604020202020204" pitchFamily="34" charset="0"/>
              <a:buNone/>
              <a:defRPr sz="1400">
                <a:solidFill>
                  <a:schemeClr val="tx1"/>
                </a:solidFill>
              </a:defRPr>
            </a:lvl1pPr>
          </a:lstStyle>
          <a:p>
            <a:pPr lvl="0"/>
            <a:r>
              <a:rPr lang="en-US" dirty="0"/>
              <a:t>Click to add text</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p:txBody>
          <a:bodyPr/>
          <a:lstStyle>
            <a:lvl1pPr>
              <a:defRPr>
                <a:solidFill>
                  <a:schemeClr val="bg1"/>
                </a:solidFill>
              </a:defRPr>
            </a:lvl1pPr>
          </a:lstStyle>
          <a:p>
            <a:r>
              <a:rPr lang="en-US" dirty="0"/>
              <a:t>Pitch deck title</a:t>
            </a:r>
          </a:p>
        </p:txBody>
      </p:sp>
      <p:sp>
        <p:nvSpPr>
          <p:cNvPr id="20" name="Text Placeholder 15">
            <a:extLst>
              <a:ext uri="{FF2B5EF4-FFF2-40B4-BE49-F238E27FC236}">
                <a16:creationId xmlns:a16="http://schemas.microsoft.com/office/drawing/2014/main" id="{D904408A-D9CD-40EC-A60A-5AFD4501F7B0}"/>
              </a:ext>
            </a:extLst>
          </p:cNvPr>
          <p:cNvSpPr>
            <a:spLocks noGrp="1"/>
          </p:cNvSpPr>
          <p:nvPr>
            <p:ph type="body" sz="quarter" idx="26" hasCustomPrompt="1"/>
          </p:nvPr>
        </p:nvSpPr>
        <p:spPr>
          <a:xfrm>
            <a:off x="8148764" y="1696389"/>
            <a:ext cx="3209544" cy="3648456"/>
          </a:xfrm>
          <a:solidFill>
            <a:schemeClr val="bg1"/>
          </a:solidFill>
          <a:ln w="12700">
            <a:solidFill>
              <a:schemeClr val="tx2">
                <a:lumMod val="20000"/>
                <a:lumOff val="80000"/>
              </a:schemeClr>
            </a:solidFill>
          </a:ln>
        </p:spPr>
        <p:txBody>
          <a:bodyPr tIns="457200">
            <a:noAutofit/>
          </a:bodyPr>
          <a:lstStyle>
            <a:lvl1pPr marL="0" indent="0" algn="ctr">
              <a:buNone/>
              <a:defRPr sz="3200" b="0">
                <a:solidFill>
                  <a:schemeClr val="accent4"/>
                </a:solidFill>
                <a:latin typeface="+mj-lt"/>
              </a:defRPr>
            </a:lvl1pPr>
          </a:lstStyle>
          <a:p>
            <a:pPr lvl="0"/>
            <a:r>
              <a:rPr lang="en-US" dirty="0"/>
              <a:t>Subtitle</a:t>
            </a:r>
          </a:p>
        </p:txBody>
      </p:sp>
      <p:sp>
        <p:nvSpPr>
          <p:cNvPr id="21" name="Text Placeholder 18">
            <a:extLst>
              <a:ext uri="{FF2B5EF4-FFF2-40B4-BE49-F238E27FC236}">
                <a16:creationId xmlns:a16="http://schemas.microsoft.com/office/drawing/2014/main" id="{F6FD60C1-21C4-4DFB-A5A9-717DE2A98BA9}"/>
              </a:ext>
            </a:extLst>
          </p:cNvPr>
          <p:cNvSpPr>
            <a:spLocks noGrp="1"/>
          </p:cNvSpPr>
          <p:nvPr>
            <p:ph type="body" sz="quarter" idx="27" hasCustomPrompt="1"/>
          </p:nvPr>
        </p:nvSpPr>
        <p:spPr>
          <a:xfrm>
            <a:off x="8377130" y="2750695"/>
            <a:ext cx="2743200" cy="2465883"/>
          </a:xfrm>
        </p:spPr>
        <p:txBody>
          <a:bodyPr>
            <a:normAutofit/>
          </a:bodyPr>
          <a:lstStyle>
            <a:lvl1pPr marL="0" indent="0" algn="ctr">
              <a:buFont typeface="Arial" panose="020B0604020202020204" pitchFamily="34" charset="0"/>
              <a:buNone/>
              <a:defRPr sz="1400">
                <a:solidFill>
                  <a:schemeClr val="tx1"/>
                </a:solidFill>
              </a:defRPr>
            </a:lvl1pPr>
          </a:lstStyle>
          <a:p>
            <a:pPr lvl="0"/>
            <a:r>
              <a:rPr lang="en-US" dirty="0"/>
              <a:t>Click to add text</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072585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arket comparison">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3A5BA28D-2313-499F-93AB-7C86B0305709}"/>
              </a:ext>
            </a:extLst>
          </p:cNvPr>
          <p:cNvSpPr>
            <a:spLocks noGrp="1"/>
          </p:cNvSpPr>
          <p:nvPr>
            <p:ph type="body" sz="quarter" idx="30" hasCustomPrompt="1"/>
          </p:nvPr>
        </p:nvSpPr>
        <p:spPr>
          <a:xfrm>
            <a:off x="2466593" y="2207455"/>
            <a:ext cx="1351811" cy="1097280"/>
          </a:xfrm>
          <a:prstGeom prst="rect">
            <a:avLst/>
          </a:prstGeom>
          <a:noFill/>
          <a:ln>
            <a:solidFill>
              <a:schemeClr val="accent2"/>
            </a:solidFill>
          </a:ln>
        </p:spPr>
        <p:txBody>
          <a:bodyPr anchor="ctr" anchorCtr="1">
            <a:normAutofit/>
          </a:bodyPr>
          <a:lstStyle>
            <a:lvl1pPr marL="0" indent="0" algn="ctr">
              <a:spcBef>
                <a:spcPts val="0"/>
              </a:spcBef>
              <a:spcAft>
                <a:spcPts val="0"/>
              </a:spcAft>
              <a:buNone/>
              <a:defRPr sz="4000">
                <a:solidFill>
                  <a:schemeClr val="accent1"/>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1</a:t>
            </a:r>
          </a:p>
        </p:txBody>
      </p:sp>
      <p:sp>
        <p:nvSpPr>
          <p:cNvPr id="22" name="Text Placeholder 3">
            <a:extLst>
              <a:ext uri="{FF2B5EF4-FFF2-40B4-BE49-F238E27FC236}">
                <a16:creationId xmlns:a16="http://schemas.microsoft.com/office/drawing/2014/main" id="{98516B14-EF29-444F-82DA-19F5011C7DD4}"/>
              </a:ext>
            </a:extLst>
          </p:cNvPr>
          <p:cNvSpPr>
            <a:spLocks noGrp="1"/>
          </p:cNvSpPr>
          <p:nvPr>
            <p:ph type="body" sz="quarter" idx="34" hasCustomPrompt="1"/>
          </p:nvPr>
        </p:nvSpPr>
        <p:spPr>
          <a:xfrm>
            <a:off x="2466592" y="3559605"/>
            <a:ext cx="1353313" cy="1097280"/>
          </a:xfrm>
          <a:prstGeom prst="rect">
            <a:avLst/>
          </a:prstGeom>
          <a:noFill/>
          <a:ln>
            <a:solidFill>
              <a:schemeClr val="accent2"/>
            </a:solidFill>
          </a:ln>
        </p:spPr>
        <p:txBody>
          <a:bodyPr anchor="ctr" anchorCtr="1">
            <a:normAutofit/>
          </a:bodyPr>
          <a:lstStyle>
            <a:lvl1pPr marL="0" indent="0" algn="ctr">
              <a:spcBef>
                <a:spcPts val="0"/>
              </a:spcBef>
              <a:spcAft>
                <a:spcPts val="0"/>
              </a:spcAft>
              <a:buNone/>
              <a:defRPr sz="4000">
                <a:solidFill>
                  <a:schemeClr val="accent1"/>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2</a:t>
            </a:r>
            <a:endParaRPr lang="en-ZA" dirty="0"/>
          </a:p>
        </p:txBody>
      </p:sp>
      <p:sp>
        <p:nvSpPr>
          <p:cNvPr id="23" name="Text Placeholder 3">
            <a:extLst>
              <a:ext uri="{FF2B5EF4-FFF2-40B4-BE49-F238E27FC236}">
                <a16:creationId xmlns:a16="http://schemas.microsoft.com/office/drawing/2014/main" id="{BFDD67D8-D69E-405B-825C-A9AF88C1A80A}"/>
              </a:ext>
            </a:extLst>
          </p:cNvPr>
          <p:cNvSpPr>
            <a:spLocks noGrp="1"/>
          </p:cNvSpPr>
          <p:nvPr>
            <p:ph type="body" sz="quarter" idx="35" hasCustomPrompt="1"/>
          </p:nvPr>
        </p:nvSpPr>
        <p:spPr>
          <a:xfrm>
            <a:off x="2466592" y="4905756"/>
            <a:ext cx="1353314" cy="1097280"/>
          </a:xfrm>
          <a:prstGeom prst="rect">
            <a:avLst/>
          </a:prstGeom>
          <a:noFill/>
          <a:ln>
            <a:solidFill>
              <a:schemeClr val="accent2"/>
            </a:solidFill>
          </a:ln>
        </p:spPr>
        <p:txBody>
          <a:bodyPr anchor="ctr" anchorCtr="1">
            <a:normAutofit/>
          </a:bodyPr>
          <a:lstStyle>
            <a:lvl1pPr marL="0" indent="0" algn="ctr">
              <a:spcBef>
                <a:spcPts val="0"/>
              </a:spcBef>
              <a:spcAft>
                <a:spcPts val="0"/>
              </a:spcAft>
              <a:buNone/>
              <a:defRPr sz="4000">
                <a:solidFill>
                  <a:schemeClr val="accent1"/>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3</a:t>
            </a:r>
            <a:endParaRPr lang="en-ZA" dirty="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lgn="ctr">
              <a:defRPr>
                <a:solidFill>
                  <a:schemeClr val="tx1">
                    <a:lumMod val="50000"/>
                    <a:lumOff val="50000"/>
                  </a:schemeClr>
                </a:solidFill>
              </a:defRPr>
            </a:lvl1pPr>
          </a:lstStyle>
          <a:p>
            <a:r>
              <a:rPr lang="en-US"/>
              <a:t>Click to edit Master title style</a:t>
            </a:r>
            <a:endParaRPr lang="en-ZA" dirty="0"/>
          </a:p>
        </p:txBody>
      </p:sp>
      <p:sp>
        <p:nvSpPr>
          <p:cNvPr id="9" name="Picture Placeholder 8">
            <a:extLst>
              <a:ext uri="{FF2B5EF4-FFF2-40B4-BE49-F238E27FC236}">
                <a16:creationId xmlns:a16="http://schemas.microsoft.com/office/drawing/2014/main" id="{E3354A33-C884-44F0-A320-DF2EBA500D10}"/>
              </a:ext>
            </a:extLst>
          </p:cNvPr>
          <p:cNvSpPr>
            <a:spLocks noGrp="1"/>
          </p:cNvSpPr>
          <p:nvPr>
            <p:ph type="pic" sz="quarter" idx="36"/>
          </p:nvPr>
        </p:nvSpPr>
        <p:spPr>
          <a:xfrm>
            <a:off x="1371600" y="2202883"/>
            <a:ext cx="1106424" cy="1106424"/>
          </a:xfrm>
          <a:solidFill>
            <a:schemeClr val="accent6"/>
          </a:solidFill>
        </p:spPr>
        <p:txBody>
          <a:bodyPr>
            <a:normAutofit/>
          </a:bodyPr>
          <a:lstStyle>
            <a:lvl1pPr>
              <a:defRPr sz="1600"/>
            </a:lvl1pPr>
          </a:lstStyle>
          <a:p>
            <a:r>
              <a:rPr lang="en-US"/>
              <a:t>Click icon to add picture</a:t>
            </a:r>
            <a:endParaRPr lang="en-US" dirty="0"/>
          </a:p>
        </p:txBody>
      </p:sp>
      <p:sp>
        <p:nvSpPr>
          <p:cNvPr id="28" name="Picture Placeholder 8">
            <a:extLst>
              <a:ext uri="{FF2B5EF4-FFF2-40B4-BE49-F238E27FC236}">
                <a16:creationId xmlns:a16="http://schemas.microsoft.com/office/drawing/2014/main" id="{7AF29B8F-D39A-4F3A-909A-9D298FB7224E}"/>
              </a:ext>
            </a:extLst>
          </p:cNvPr>
          <p:cNvSpPr>
            <a:spLocks noGrp="1"/>
          </p:cNvSpPr>
          <p:nvPr>
            <p:ph type="pic" sz="quarter" idx="39"/>
          </p:nvPr>
        </p:nvSpPr>
        <p:spPr>
          <a:xfrm>
            <a:off x="1371600" y="3555033"/>
            <a:ext cx="1106424" cy="1106424"/>
          </a:xfrm>
          <a:solidFill>
            <a:schemeClr val="accent6"/>
          </a:solidFill>
        </p:spPr>
        <p:txBody>
          <a:bodyPr>
            <a:normAutofit/>
          </a:bodyPr>
          <a:lstStyle>
            <a:lvl1pPr>
              <a:defRPr sz="1600"/>
            </a:lvl1pPr>
          </a:lstStyle>
          <a:p>
            <a:r>
              <a:rPr lang="en-US"/>
              <a:t>Click icon to add picture</a:t>
            </a:r>
            <a:endParaRPr lang="en-US" dirty="0"/>
          </a:p>
        </p:txBody>
      </p:sp>
      <p:sp>
        <p:nvSpPr>
          <p:cNvPr id="31" name="Picture Placeholder 8">
            <a:extLst>
              <a:ext uri="{FF2B5EF4-FFF2-40B4-BE49-F238E27FC236}">
                <a16:creationId xmlns:a16="http://schemas.microsoft.com/office/drawing/2014/main" id="{83A1C8AA-5F7D-4C12-9724-97F4B72D8A78}"/>
              </a:ext>
            </a:extLst>
          </p:cNvPr>
          <p:cNvSpPr>
            <a:spLocks noGrp="1"/>
          </p:cNvSpPr>
          <p:nvPr>
            <p:ph type="pic" sz="quarter" idx="42"/>
          </p:nvPr>
        </p:nvSpPr>
        <p:spPr>
          <a:xfrm>
            <a:off x="1371600" y="4901184"/>
            <a:ext cx="1106424" cy="1106424"/>
          </a:xfrm>
          <a:solidFill>
            <a:schemeClr val="accent6"/>
          </a:solidFill>
        </p:spPr>
        <p:txBody>
          <a:bodyPr>
            <a:normAutofit/>
          </a:bodyPr>
          <a:lstStyle>
            <a:lvl1pPr>
              <a:defRPr sz="1600"/>
            </a:lvl1pPr>
          </a:lstStyle>
          <a:p>
            <a:r>
              <a:rPr lang="en-US"/>
              <a:t>Click icon to add picture</a:t>
            </a:r>
            <a:endParaRPr lang="en-US" dirty="0"/>
          </a:p>
        </p:txBody>
      </p:sp>
      <p:sp>
        <p:nvSpPr>
          <p:cNvPr id="14" name="Text Placeholder 9">
            <a:extLst>
              <a:ext uri="{FF2B5EF4-FFF2-40B4-BE49-F238E27FC236}">
                <a16:creationId xmlns:a16="http://schemas.microsoft.com/office/drawing/2014/main" id="{19BE8230-B656-44E2-9319-E1464125040B}"/>
              </a:ext>
            </a:extLst>
          </p:cNvPr>
          <p:cNvSpPr>
            <a:spLocks noGrp="1"/>
          </p:cNvSpPr>
          <p:nvPr>
            <p:ph type="body" sz="quarter" idx="28" hasCustomPrompt="1"/>
          </p:nvPr>
        </p:nvSpPr>
        <p:spPr>
          <a:xfrm>
            <a:off x="3813048" y="2207455"/>
            <a:ext cx="3657600" cy="1097280"/>
          </a:xfrm>
          <a:prstGeom prst="rect">
            <a:avLst/>
          </a:prstGeom>
          <a:solidFill>
            <a:schemeClr val="accent3"/>
          </a:solidFill>
          <a:ln>
            <a:solidFill>
              <a:schemeClr val="accent3"/>
            </a:solidFill>
          </a:ln>
        </p:spPr>
        <p:txBody>
          <a:bodyPr vert="horz" lIns="0" tIns="0" rIns="0" bIns="0" rtlCol="0" anchor="ctr">
            <a:noAutofit/>
          </a:bodyPr>
          <a:lstStyle>
            <a:lvl1pPr marL="0" indent="0" algn="ctr">
              <a:buNone/>
              <a:defRPr lang="en-ZA" sz="1800" dirty="0">
                <a:solidFill>
                  <a:schemeClr val="tx1"/>
                </a:solidFill>
              </a:defRPr>
            </a:lvl1pPr>
          </a:lstStyle>
          <a:p>
            <a:pPr marL="266700" lvl="0" indent="-266700" algn="ctr"/>
            <a:r>
              <a:rPr lang="en-ZA" dirty="0"/>
              <a:t>Section Header</a:t>
            </a:r>
          </a:p>
        </p:txBody>
      </p:sp>
      <p:sp>
        <p:nvSpPr>
          <p:cNvPr id="24" name="Text Placeholder 9">
            <a:extLst>
              <a:ext uri="{FF2B5EF4-FFF2-40B4-BE49-F238E27FC236}">
                <a16:creationId xmlns:a16="http://schemas.microsoft.com/office/drawing/2014/main" id="{4ADD189D-5EFF-456A-9AEB-E8DB34527420}"/>
              </a:ext>
            </a:extLst>
          </p:cNvPr>
          <p:cNvSpPr>
            <a:spLocks noGrp="1"/>
          </p:cNvSpPr>
          <p:nvPr>
            <p:ph type="body" sz="quarter" idx="37" hasCustomPrompt="1"/>
          </p:nvPr>
        </p:nvSpPr>
        <p:spPr>
          <a:xfrm>
            <a:off x="3813048" y="3559605"/>
            <a:ext cx="3657600" cy="1097280"/>
          </a:xfrm>
          <a:prstGeom prst="rect">
            <a:avLst/>
          </a:prstGeom>
          <a:solidFill>
            <a:schemeClr val="accent3"/>
          </a:solidFill>
          <a:ln>
            <a:solidFill>
              <a:schemeClr val="accent3"/>
            </a:solidFill>
          </a:ln>
        </p:spPr>
        <p:txBody>
          <a:bodyPr vert="horz" lIns="0" tIns="0" rIns="0" bIns="0" rtlCol="0" anchor="ctr">
            <a:noAutofit/>
          </a:bodyPr>
          <a:lstStyle>
            <a:lvl1pPr marL="0" indent="0" algn="ctr">
              <a:buNone/>
              <a:defRPr lang="en-ZA" sz="1800" dirty="0">
                <a:solidFill>
                  <a:schemeClr val="tx1"/>
                </a:solidFill>
              </a:defRPr>
            </a:lvl1pPr>
          </a:lstStyle>
          <a:p>
            <a:pPr marL="266700" lvl="0" indent="-266700" algn="ctr"/>
            <a:r>
              <a:rPr lang="en-ZA" dirty="0"/>
              <a:t>Section Header</a:t>
            </a:r>
          </a:p>
        </p:txBody>
      </p:sp>
      <p:sp>
        <p:nvSpPr>
          <p:cNvPr id="29" name="Text Placeholder 9">
            <a:extLst>
              <a:ext uri="{FF2B5EF4-FFF2-40B4-BE49-F238E27FC236}">
                <a16:creationId xmlns:a16="http://schemas.microsoft.com/office/drawing/2014/main" id="{53862BA6-E42C-4C58-871B-8705122D6689}"/>
              </a:ext>
            </a:extLst>
          </p:cNvPr>
          <p:cNvSpPr>
            <a:spLocks noGrp="1"/>
          </p:cNvSpPr>
          <p:nvPr>
            <p:ph type="body" sz="quarter" idx="40" hasCustomPrompt="1"/>
          </p:nvPr>
        </p:nvSpPr>
        <p:spPr>
          <a:xfrm>
            <a:off x="3813048" y="4905756"/>
            <a:ext cx="3657600" cy="1097280"/>
          </a:xfrm>
          <a:prstGeom prst="rect">
            <a:avLst/>
          </a:prstGeom>
          <a:solidFill>
            <a:schemeClr val="accent3"/>
          </a:solidFill>
          <a:ln>
            <a:solidFill>
              <a:schemeClr val="accent3"/>
            </a:solidFill>
          </a:ln>
        </p:spPr>
        <p:txBody>
          <a:bodyPr vert="horz" lIns="0" tIns="0" rIns="0" bIns="0" rtlCol="0" anchor="ctr">
            <a:noAutofit/>
          </a:bodyPr>
          <a:lstStyle>
            <a:lvl1pPr marL="0" indent="0" algn="ctr">
              <a:buNone/>
              <a:defRPr lang="en-ZA" sz="1800" dirty="0">
                <a:solidFill>
                  <a:schemeClr val="tx1"/>
                </a:solidFill>
              </a:defRPr>
            </a:lvl1pPr>
          </a:lstStyle>
          <a:p>
            <a:pPr marL="266700" lvl="0" indent="-266700" algn="ctr"/>
            <a:r>
              <a:rPr lang="en-ZA" dirty="0"/>
              <a:t>Section Header</a:t>
            </a:r>
          </a:p>
        </p:txBody>
      </p:sp>
      <p:sp>
        <p:nvSpPr>
          <p:cNvPr id="19" name="Content Placeholder 3">
            <a:extLst>
              <a:ext uri="{FF2B5EF4-FFF2-40B4-BE49-F238E27FC236}">
                <a16:creationId xmlns:a16="http://schemas.microsoft.com/office/drawing/2014/main" id="{B1F9D630-F36F-43B5-B6A8-62245E084CAB}"/>
              </a:ext>
            </a:extLst>
          </p:cNvPr>
          <p:cNvSpPr>
            <a:spLocks noGrp="1"/>
          </p:cNvSpPr>
          <p:nvPr>
            <p:ph sz="half" idx="2" hasCustomPrompt="1"/>
          </p:nvPr>
        </p:nvSpPr>
        <p:spPr>
          <a:xfrm>
            <a:off x="7470648" y="2207455"/>
            <a:ext cx="3657600" cy="1097280"/>
          </a:xfrm>
          <a:solidFill>
            <a:schemeClr val="accent3">
              <a:alpha val="50000"/>
            </a:schemeClr>
          </a:solidFill>
          <a:ln>
            <a:solidFill>
              <a:schemeClr val="accent3">
                <a:alpha val="50000"/>
              </a:schemeClr>
            </a:solidFill>
          </a:ln>
        </p:spPr>
        <p:txBody>
          <a:bodyPr anchor="ctr" anchorCtr="0">
            <a:normAutofit/>
          </a:bodyPr>
          <a:lstStyle>
            <a:lvl1pPr marL="0" indent="0" algn="ctr">
              <a:buFont typeface="Arial" panose="020B0604020202020204" pitchFamily="34" charset="0"/>
              <a:buNone/>
              <a:defRPr sz="1800">
                <a:solidFill>
                  <a:schemeClr val="tx1">
                    <a:lumMod val="85000"/>
                    <a:lumOff val="15000"/>
                  </a:schemeClr>
                </a:solidFill>
              </a:defRPr>
            </a:lvl1pPr>
          </a:lstStyle>
          <a:p>
            <a:pPr lvl="0"/>
            <a:r>
              <a:rPr lang="en-US" dirty="0"/>
              <a:t>Section Description</a:t>
            </a:r>
            <a:endParaRPr lang="en-ZA" dirty="0"/>
          </a:p>
        </p:txBody>
      </p:sp>
      <p:sp>
        <p:nvSpPr>
          <p:cNvPr id="27" name="Content Placeholder 3">
            <a:extLst>
              <a:ext uri="{FF2B5EF4-FFF2-40B4-BE49-F238E27FC236}">
                <a16:creationId xmlns:a16="http://schemas.microsoft.com/office/drawing/2014/main" id="{C670C5D6-AD2E-415C-BAFE-A8239C15159E}"/>
              </a:ext>
            </a:extLst>
          </p:cNvPr>
          <p:cNvSpPr>
            <a:spLocks noGrp="1"/>
          </p:cNvSpPr>
          <p:nvPr>
            <p:ph sz="half" idx="38" hasCustomPrompt="1"/>
          </p:nvPr>
        </p:nvSpPr>
        <p:spPr>
          <a:xfrm>
            <a:off x="7470648" y="3559605"/>
            <a:ext cx="3657600" cy="1097280"/>
          </a:xfrm>
          <a:solidFill>
            <a:schemeClr val="accent3">
              <a:alpha val="50000"/>
            </a:schemeClr>
          </a:solidFill>
          <a:ln>
            <a:solidFill>
              <a:schemeClr val="accent3">
                <a:alpha val="50000"/>
              </a:schemeClr>
            </a:solidFill>
          </a:ln>
        </p:spPr>
        <p:txBody>
          <a:bodyPr anchor="ctr" anchorCtr="0">
            <a:normAutofit/>
          </a:bodyPr>
          <a:lstStyle>
            <a:lvl1pPr marL="0" indent="0" algn="ctr">
              <a:buFont typeface="Arial" panose="020B0604020202020204" pitchFamily="34" charset="0"/>
              <a:buNone/>
              <a:defRPr sz="1800">
                <a:solidFill>
                  <a:schemeClr val="tx1">
                    <a:lumMod val="85000"/>
                    <a:lumOff val="15000"/>
                  </a:schemeClr>
                </a:solidFill>
              </a:defRPr>
            </a:lvl1pPr>
          </a:lstStyle>
          <a:p>
            <a:pPr lvl="0"/>
            <a:r>
              <a:rPr lang="en-US" dirty="0"/>
              <a:t>Section Description</a:t>
            </a:r>
            <a:endParaRPr lang="en-ZA" dirty="0"/>
          </a:p>
        </p:txBody>
      </p:sp>
      <p:sp>
        <p:nvSpPr>
          <p:cNvPr id="30" name="Content Placeholder 3">
            <a:extLst>
              <a:ext uri="{FF2B5EF4-FFF2-40B4-BE49-F238E27FC236}">
                <a16:creationId xmlns:a16="http://schemas.microsoft.com/office/drawing/2014/main" id="{26DDBF97-B5FA-415C-9E0D-A4A556C40805}"/>
              </a:ext>
            </a:extLst>
          </p:cNvPr>
          <p:cNvSpPr>
            <a:spLocks noGrp="1"/>
          </p:cNvSpPr>
          <p:nvPr>
            <p:ph sz="half" idx="41" hasCustomPrompt="1"/>
          </p:nvPr>
        </p:nvSpPr>
        <p:spPr>
          <a:xfrm>
            <a:off x="7470648" y="4905756"/>
            <a:ext cx="3657600" cy="1097280"/>
          </a:xfrm>
          <a:solidFill>
            <a:schemeClr val="accent3">
              <a:alpha val="50000"/>
            </a:schemeClr>
          </a:solidFill>
          <a:ln>
            <a:solidFill>
              <a:schemeClr val="accent3">
                <a:alpha val="50000"/>
              </a:schemeClr>
            </a:solidFill>
          </a:ln>
        </p:spPr>
        <p:txBody>
          <a:bodyPr anchor="ctr" anchorCtr="0">
            <a:normAutofit/>
          </a:bodyPr>
          <a:lstStyle>
            <a:lvl1pPr marL="0" indent="0" algn="ctr">
              <a:buFont typeface="Arial" panose="020B0604020202020204" pitchFamily="34" charset="0"/>
              <a:buNone/>
              <a:defRPr sz="1800">
                <a:solidFill>
                  <a:schemeClr val="tx1">
                    <a:lumMod val="85000"/>
                    <a:lumOff val="15000"/>
                  </a:schemeClr>
                </a:solidFill>
              </a:defRPr>
            </a:lvl1pPr>
          </a:lstStyle>
          <a:p>
            <a:pPr lvl="0"/>
            <a:r>
              <a:rPr lang="en-US" dirty="0"/>
              <a:t>Section Description</a:t>
            </a:r>
            <a:endParaRPr lang="en-ZA" dirty="0"/>
          </a:p>
        </p:txBody>
      </p:sp>
      <p:sp>
        <p:nvSpPr>
          <p:cNvPr id="17" name="Date Placeholder 1">
            <a:extLst>
              <a:ext uri="{FF2B5EF4-FFF2-40B4-BE49-F238E27FC236}">
                <a16:creationId xmlns:a16="http://schemas.microsoft.com/office/drawing/2014/main" id="{8408DD66-4FD2-41B2-AD2E-24ADA0398198}"/>
              </a:ext>
            </a:extLst>
          </p:cNvPr>
          <p:cNvSpPr>
            <a:spLocks noGrp="1"/>
          </p:cNvSpPr>
          <p:nvPr>
            <p:ph type="dt" sz="half" idx="43"/>
          </p:nvPr>
        </p:nvSpPr>
        <p:spPr>
          <a:xfrm>
            <a:off x="838200" y="6356350"/>
            <a:ext cx="2743200" cy="365125"/>
          </a:xfrm>
        </p:spPr>
        <p:txBody>
          <a:bodyPr/>
          <a:lstStyle/>
          <a:p>
            <a:r>
              <a:rPr lang="en-US" dirty="0"/>
              <a:t>20XX</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ZA" dirty="0"/>
              <a:t>Pitch deck title</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321540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lgn="ctr">
              <a:defRPr>
                <a:solidFill>
                  <a:schemeClr val="tx1">
                    <a:lumMod val="50000"/>
                    <a:lumOff val="50000"/>
                  </a:schemeClr>
                </a:solidFill>
              </a:defRPr>
            </a:lvl1pPr>
          </a:lstStyle>
          <a:p>
            <a:r>
              <a:rPr lang="en-US"/>
              <a:t>Click to edit Master title style</a:t>
            </a:r>
            <a:endParaRPr lang="en-ZA" dirty="0"/>
          </a:p>
        </p:txBody>
      </p:sp>
      <p:sp>
        <p:nvSpPr>
          <p:cNvPr id="10" name="Text Placeholder 5">
            <a:extLst>
              <a:ext uri="{FF2B5EF4-FFF2-40B4-BE49-F238E27FC236}">
                <a16:creationId xmlns:a16="http://schemas.microsoft.com/office/drawing/2014/main" id="{6CD52AD9-4495-432B-B01C-26AAF0EAA89F}"/>
              </a:ext>
            </a:extLst>
          </p:cNvPr>
          <p:cNvSpPr>
            <a:spLocks noGrp="1"/>
          </p:cNvSpPr>
          <p:nvPr>
            <p:ph type="body" sz="quarter" idx="12" hasCustomPrompt="1"/>
          </p:nvPr>
        </p:nvSpPr>
        <p:spPr>
          <a:xfrm>
            <a:off x="4992992" y="2232908"/>
            <a:ext cx="2194560" cy="274320"/>
          </a:xfrm>
        </p:spPr>
        <p:txBody>
          <a:bodyPr>
            <a:noAutofit/>
          </a:bodyPr>
          <a:lstStyle>
            <a:lvl1pPr marL="0" indent="0" algn="ctr">
              <a:buFont typeface="Arial" panose="020B0604020202020204" pitchFamily="34" charset="0"/>
              <a:buNone/>
              <a:defRPr sz="1200" b="1">
                <a:solidFill>
                  <a:schemeClr val="accent4"/>
                </a:solidFill>
              </a:defRPr>
            </a:lvl1pPr>
          </a:lstStyle>
          <a:p>
            <a:pPr lvl="0"/>
            <a:r>
              <a:rPr lang="en-US" dirty="0"/>
              <a:t>QUADRANT TITLE</a:t>
            </a:r>
          </a:p>
        </p:txBody>
      </p:sp>
      <p:sp>
        <p:nvSpPr>
          <p:cNvPr id="12" name="Text Placeholder 5">
            <a:extLst>
              <a:ext uri="{FF2B5EF4-FFF2-40B4-BE49-F238E27FC236}">
                <a16:creationId xmlns:a16="http://schemas.microsoft.com/office/drawing/2014/main" id="{AF9EB7E7-72B3-4FD3-B153-815A53CB1B7D}"/>
              </a:ext>
            </a:extLst>
          </p:cNvPr>
          <p:cNvSpPr>
            <a:spLocks noGrp="1"/>
          </p:cNvSpPr>
          <p:nvPr>
            <p:ph type="body" sz="quarter" idx="14" hasCustomPrompt="1"/>
          </p:nvPr>
        </p:nvSpPr>
        <p:spPr>
          <a:xfrm>
            <a:off x="708728" y="3494402"/>
            <a:ext cx="2194560" cy="274320"/>
          </a:xfrm>
        </p:spPr>
        <p:txBody>
          <a:bodyPr>
            <a:noAutofit/>
          </a:bodyPr>
          <a:lstStyle>
            <a:lvl1pPr marL="0" indent="0" algn="l">
              <a:buFont typeface="Arial" panose="020B0604020202020204" pitchFamily="34" charset="0"/>
              <a:buNone/>
              <a:defRPr sz="1200" b="1">
                <a:solidFill>
                  <a:schemeClr val="accent4"/>
                </a:solidFill>
              </a:defRPr>
            </a:lvl1pPr>
          </a:lstStyle>
          <a:p>
            <a:pPr lvl="0"/>
            <a:r>
              <a:rPr lang="en-US" dirty="0"/>
              <a:t>QUADRANT TITLE</a:t>
            </a:r>
          </a:p>
        </p:txBody>
      </p:sp>
      <p:sp>
        <p:nvSpPr>
          <p:cNvPr id="13" name="Text Placeholder 5">
            <a:extLst>
              <a:ext uri="{FF2B5EF4-FFF2-40B4-BE49-F238E27FC236}">
                <a16:creationId xmlns:a16="http://schemas.microsoft.com/office/drawing/2014/main" id="{139AE34A-A4BE-43AA-9A69-9A18D5FC53D8}"/>
              </a:ext>
            </a:extLst>
          </p:cNvPr>
          <p:cNvSpPr>
            <a:spLocks noGrp="1"/>
          </p:cNvSpPr>
          <p:nvPr>
            <p:ph type="body" sz="quarter" idx="15" hasCustomPrompt="1"/>
          </p:nvPr>
        </p:nvSpPr>
        <p:spPr>
          <a:xfrm>
            <a:off x="9310732" y="3494402"/>
            <a:ext cx="2194560" cy="274320"/>
          </a:xfrm>
        </p:spPr>
        <p:txBody>
          <a:bodyPr>
            <a:noAutofit/>
          </a:bodyPr>
          <a:lstStyle>
            <a:lvl1pPr marL="0" indent="0" algn="r">
              <a:buFont typeface="Arial" panose="020B0604020202020204" pitchFamily="34" charset="0"/>
              <a:buNone/>
              <a:defRPr sz="1200" b="1">
                <a:solidFill>
                  <a:schemeClr val="accent4"/>
                </a:solidFill>
              </a:defRPr>
            </a:lvl1pPr>
          </a:lstStyle>
          <a:p>
            <a:pPr lvl="0"/>
            <a:r>
              <a:rPr lang="en-US" dirty="0"/>
              <a:t>QUADRANT TITLE</a:t>
            </a:r>
          </a:p>
        </p:txBody>
      </p:sp>
      <p:sp>
        <p:nvSpPr>
          <p:cNvPr id="11" name="Text Placeholder 5">
            <a:extLst>
              <a:ext uri="{FF2B5EF4-FFF2-40B4-BE49-F238E27FC236}">
                <a16:creationId xmlns:a16="http://schemas.microsoft.com/office/drawing/2014/main" id="{23E8F54F-C5BD-4FE6-BB69-FEC69BC0FDDD}"/>
              </a:ext>
            </a:extLst>
          </p:cNvPr>
          <p:cNvSpPr>
            <a:spLocks noGrp="1"/>
          </p:cNvSpPr>
          <p:nvPr>
            <p:ph type="body" sz="quarter" idx="13" hasCustomPrompt="1"/>
          </p:nvPr>
        </p:nvSpPr>
        <p:spPr>
          <a:xfrm>
            <a:off x="4992992" y="5287722"/>
            <a:ext cx="2194560" cy="274320"/>
          </a:xfrm>
        </p:spPr>
        <p:txBody>
          <a:bodyPr>
            <a:noAutofit/>
          </a:bodyPr>
          <a:lstStyle>
            <a:lvl1pPr marL="0" indent="0" algn="ctr">
              <a:buFont typeface="Arial" panose="020B0604020202020204" pitchFamily="34" charset="0"/>
              <a:buNone/>
              <a:defRPr sz="1200" b="1">
                <a:solidFill>
                  <a:schemeClr val="accent4"/>
                </a:solidFill>
              </a:defRPr>
            </a:lvl1pPr>
          </a:lstStyle>
          <a:p>
            <a:pPr lvl="0"/>
            <a:r>
              <a:rPr lang="en-US" dirty="0"/>
              <a:t>QUADRANT TITLE</a:t>
            </a:r>
          </a:p>
        </p:txBody>
      </p:sp>
      <p:grpSp>
        <p:nvGrpSpPr>
          <p:cNvPr id="3" name="Group 2">
            <a:extLst>
              <a:ext uri="{FF2B5EF4-FFF2-40B4-BE49-F238E27FC236}">
                <a16:creationId xmlns:a16="http://schemas.microsoft.com/office/drawing/2014/main" id="{37F7357E-EB66-4B24-BD83-CDF02BFEB8AD}"/>
              </a:ext>
              <a:ext uri="{C183D7F6-B498-43B3-948B-1728B52AA6E4}">
                <adec:decorative xmlns:adec="http://schemas.microsoft.com/office/drawing/2017/decorative" val="1"/>
              </a:ext>
            </a:extLst>
          </p:cNvPr>
          <p:cNvGrpSpPr/>
          <p:nvPr userDrawn="1"/>
        </p:nvGrpSpPr>
        <p:grpSpPr>
          <a:xfrm>
            <a:off x="767923" y="2586939"/>
            <a:ext cx="10677317" cy="2637195"/>
            <a:chOff x="767923" y="2586939"/>
            <a:chExt cx="10677317" cy="2637195"/>
          </a:xfrm>
        </p:grpSpPr>
        <p:sp>
          <p:nvSpPr>
            <p:cNvPr id="26" name="Freeform: Shape 25">
              <a:extLst>
                <a:ext uri="{FF2B5EF4-FFF2-40B4-BE49-F238E27FC236}">
                  <a16:creationId xmlns:a16="http://schemas.microsoft.com/office/drawing/2014/main" id="{E5CC96AF-1ECA-45C5-A903-6341850289F9}"/>
                </a:ext>
              </a:extLst>
            </p:cNvPr>
            <p:cNvSpPr/>
            <p:nvPr userDrawn="1"/>
          </p:nvSpPr>
          <p:spPr>
            <a:xfrm>
              <a:off x="6098501" y="2586991"/>
              <a:ext cx="46095" cy="1231565"/>
            </a:xfrm>
            <a:custGeom>
              <a:avLst/>
              <a:gdLst>
                <a:gd name="connsiteX0" fmla="*/ 375 w 46095"/>
                <a:gd name="connsiteY0" fmla="*/ 0 h 1231565"/>
                <a:gd name="connsiteX1" fmla="*/ 46095 w 46095"/>
                <a:gd name="connsiteY1" fmla="*/ 114776 h 1231565"/>
                <a:gd name="connsiteX2" fmla="*/ 46095 w 46095"/>
                <a:gd name="connsiteY2" fmla="*/ 1231565 h 1231565"/>
                <a:gd name="connsiteX3" fmla="*/ 0 w 46095"/>
                <a:gd name="connsiteY3" fmla="*/ 1231565 h 1231565"/>
                <a:gd name="connsiteX4" fmla="*/ 0 w 46095"/>
                <a:gd name="connsiteY4" fmla="*/ 942 h 1231565"/>
                <a:gd name="connsiteX5" fmla="*/ 375 w 46095"/>
                <a:gd name="connsiteY5" fmla="*/ 0 h 1231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095" h="1231565">
                  <a:moveTo>
                    <a:pt x="375" y="0"/>
                  </a:moveTo>
                  <a:lnTo>
                    <a:pt x="46095" y="114776"/>
                  </a:lnTo>
                  <a:lnTo>
                    <a:pt x="46095" y="1231565"/>
                  </a:lnTo>
                  <a:lnTo>
                    <a:pt x="0" y="1231565"/>
                  </a:lnTo>
                  <a:lnTo>
                    <a:pt x="0" y="942"/>
                  </a:lnTo>
                  <a:lnTo>
                    <a:pt x="3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07574821-21A4-483A-9824-B9CB9EC4B770}"/>
                </a:ext>
              </a:extLst>
            </p:cNvPr>
            <p:cNvSpPr/>
            <p:nvPr userDrawn="1"/>
          </p:nvSpPr>
          <p:spPr>
            <a:xfrm>
              <a:off x="6053156" y="3818555"/>
              <a:ext cx="45345" cy="97190"/>
            </a:xfrm>
            <a:custGeom>
              <a:avLst/>
              <a:gdLst>
                <a:gd name="connsiteX0" fmla="*/ 0 w 45345"/>
                <a:gd name="connsiteY0" fmla="*/ 0 h 97190"/>
                <a:gd name="connsiteX1" fmla="*/ 45345 w 45345"/>
                <a:gd name="connsiteY1" fmla="*/ 0 h 97190"/>
                <a:gd name="connsiteX2" fmla="*/ 45345 w 45345"/>
                <a:gd name="connsiteY2" fmla="*/ 97190 h 97190"/>
                <a:gd name="connsiteX3" fmla="*/ 0 w 45345"/>
                <a:gd name="connsiteY3" fmla="*/ 97190 h 97190"/>
                <a:gd name="connsiteX4" fmla="*/ 0 w 45345"/>
                <a:gd name="connsiteY4" fmla="*/ 0 h 97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45" h="97190">
                  <a:moveTo>
                    <a:pt x="0" y="0"/>
                  </a:moveTo>
                  <a:lnTo>
                    <a:pt x="45345" y="0"/>
                  </a:lnTo>
                  <a:lnTo>
                    <a:pt x="45345" y="97190"/>
                  </a:lnTo>
                  <a:lnTo>
                    <a:pt x="0" y="9719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21">
              <a:extLst>
                <a:ext uri="{FF2B5EF4-FFF2-40B4-BE49-F238E27FC236}">
                  <a16:creationId xmlns:a16="http://schemas.microsoft.com/office/drawing/2014/main" id="{F8C191E1-94CD-4DEF-9125-7E667370926A}"/>
                </a:ext>
              </a:extLst>
            </p:cNvPr>
            <p:cNvSpPr/>
            <p:nvPr userDrawn="1"/>
          </p:nvSpPr>
          <p:spPr>
            <a:xfrm>
              <a:off x="6098500" y="2586939"/>
              <a:ext cx="111238" cy="1231616"/>
            </a:xfrm>
            <a:custGeom>
              <a:avLst/>
              <a:gdLst>
                <a:gd name="connsiteX0" fmla="*/ 0 w 111238"/>
                <a:gd name="connsiteY0" fmla="*/ 0 h 1231616"/>
                <a:gd name="connsiteX1" fmla="*/ 111238 w 111238"/>
                <a:gd name="connsiteY1" fmla="*/ 0 h 1231616"/>
                <a:gd name="connsiteX2" fmla="*/ 111238 w 111238"/>
                <a:gd name="connsiteY2" fmla="*/ 1231616 h 1231616"/>
                <a:gd name="connsiteX3" fmla="*/ 46095 w 111238"/>
                <a:gd name="connsiteY3" fmla="*/ 1231616 h 1231616"/>
                <a:gd name="connsiteX4" fmla="*/ 46095 w 111238"/>
                <a:gd name="connsiteY4" fmla="*/ 114827 h 1231616"/>
                <a:gd name="connsiteX5" fmla="*/ 375 w 111238"/>
                <a:gd name="connsiteY5" fmla="*/ 51 h 1231616"/>
                <a:gd name="connsiteX6" fmla="*/ 0 w 111238"/>
                <a:gd name="connsiteY6" fmla="*/ 993 h 1231616"/>
                <a:gd name="connsiteX7" fmla="*/ 0 w 111238"/>
                <a:gd name="connsiteY7" fmla="*/ 0 h 123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238" h="1231616">
                  <a:moveTo>
                    <a:pt x="0" y="0"/>
                  </a:moveTo>
                  <a:lnTo>
                    <a:pt x="111238" y="0"/>
                  </a:lnTo>
                  <a:lnTo>
                    <a:pt x="111238" y="1231616"/>
                  </a:lnTo>
                  <a:lnTo>
                    <a:pt x="46095" y="1231616"/>
                  </a:lnTo>
                  <a:lnTo>
                    <a:pt x="46095" y="114827"/>
                  </a:lnTo>
                  <a:lnTo>
                    <a:pt x="375" y="51"/>
                  </a:lnTo>
                  <a:lnTo>
                    <a:pt x="0" y="9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7E6DEF02-ADC5-487F-AA38-28AE410EBEB1}"/>
                </a:ext>
              </a:extLst>
            </p:cNvPr>
            <p:cNvSpPr/>
            <p:nvPr userDrawn="1"/>
          </p:nvSpPr>
          <p:spPr>
            <a:xfrm>
              <a:off x="6053156" y="2587933"/>
              <a:ext cx="36576" cy="126204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7F5BD053-8127-4207-8BB6-88934D1FE4A5}"/>
                </a:ext>
              </a:extLst>
            </p:cNvPr>
            <p:cNvSpPr/>
            <p:nvPr userDrawn="1"/>
          </p:nvSpPr>
          <p:spPr>
            <a:xfrm>
              <a:off x="767923" y="3818556"/>
              <a:ext cx="5349240" cy="3657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Rectangle 17">
              <a:extLst>
                <a:ext uri="{FF2B5EF4-FFF2-40B4-BE49-F238E27FC236}">
                  <a16:creationId xmlns:a16="http://schemas.microsoft.com/office/drawing/2014/main" id="{06CFD50B-0B31-48EB-8D44-673C8CEC29B7}"/>
                </a:ext>
              </a:extLst>
            </p:cNvPr>
            <p:cNvSpPr/>
            <p:nvPr userDrawn="1"/>
          </p:nvSpPr>
          <p:spPr>
            <a:xfrm>
              <a:off x="6117163" y="3818554"/>
              <a:ext cx="5328077" cy="3657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Rectangle 16">
              <a:extLst>
                <a:ext uri="{FF2B5EF4-FFF2-40B4-BE49-F238E27FC236}">
                  <a16:creationId xmlns:a16="http://schemas.microsoft.com/office/drawing/2014/main" id="{3C715010-62CF-4E58-992F-47427FCB0C02}"/>
                </a:ext>
              </a:extLst>
            </p:cNvPr>
            <p:cNvSpPr/>
            <p:nvPr userDrawn="1"/>
          </p:nvSpPr>
          <p:spPr>
            <a:xfrm>
              <a:off x="6053155" y="3852534"/>
              <a:ext cx="36576" cy="13716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Date Placeholder 1">
            <a:extLst>
              <a:ext uri="{FF2B5EF4-FFF2-40B4-BE49-F238E27FC236}">
                <a16:creationId xmlns:a16="http://schemas.microsoft.com/office/drawing/2014/main" id="{17311117-A0EF-438B-BF68-75DF09D85045}"/>
              </a:ext>
            </a:extLst>
          </p:cNvPr>
          <p:cNvSpPr>
            <a:spLocks noGrp="1"/>
          </p:cNvSpPr>
          <p:nvPr>
            <p:ph type="dt" sz="half" idx="16"/>
          </p:nvPr>
        </p:nvSpPr>
        <p:spPr>
          <a:xfrm>
            <a:off x="838200" y="6356350"/>
            <a:ext cx="2743200" cy="365125"/>
          </a:xfrm>
        </p:spPr>
        <p:txBody>
          <a:bodyPr/>
          <a:lstStyle/>
          <a:p>
            <a:r>
              <a:rPr lang="en-US" dirty="0"/>
              <a:t>20XX</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ZA" dirty="0"/>
              <a:t>Pitch deck title</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427803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wth strateg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6B45A-9FA0-4D2A-8BEF-4709BD5C14CA}"/>
              </a:ext>
            </a:extLst>
          </p:cNvPr>
          <p:cNvSpPr>
            <a:spLocks noGrp="1"/>
          </p:cNvSpPr>
          <p:nvPr>
            <p:ph type="title"/>
          </p:nvPr>
        </p:nvSpPr>
        <p:spPr>
          <a:xfrm>
            <a:off x="838200" y="365125"/>
            <a:ext cx="10515600" cy="1059924"/>
          </a:xfrm>
        </p:spPr>
        <p:txBody>
          <a:bodyPr bIns="91440" anchor="b"/>
          <a:lstStyle>
            <a:lvl1pPr algn="ctr">
              <a:defRPr>
                <a:solidFill>
                  <a:schemeClr val="tx1">
                    <a:lumMod val="50000"/>
                    <a:lumOff val="50000"/>
                  </a:schemeClr>
                </a:solidFill>
              </a:defRPr>
            </a:lvl1pPr>
          </a:lstStyle>
          <a:p>
            <a:r>
              <a:rPr lang="en-US"/>
              <a:t>Click to edit Master title style</a:t>
            </a:r>
            <a:endParaRPr lang="en-US" dirty="0"/>
          </a:p>
        </p:txBody>
      </p:sp>
      <p:sp>
        <p:nvSpPr>
          <p:cNvPr id="13" name="Text Placeholder 2">
            <a:extLst>
              <a:ext uri="{FF2B5EF4-FFF2-40B4-BE49-F238E27FC236}">
                <a16:creationId xmlns:a16="http://schemas.microsoft.com/office/drawing/2014/main" id="{8FDD847D-284F-43B9-91A9-0A2AE4977EE1}"/>
              </a:ext>
            </a:extLst>
          </p:cNvPr>
          <p:cNvSpPr>
            <a:spLocks noGrp="1"/>
          </p:cNvSpPr>
          <p:nvPr>
            <p:ph type="body" idx="1"/>
          </p:nvPr>
        </p:nvSpPr>
        <p:spPr>
          <a:xfrm>
            <a:off x="831850" y="1426525"/>
            <a:ext cx="10515600" cy="457200"/>
          </a:xfrm>
        </p:spPr>
        <p:txBody>
          <a:bodyPr>
            <a:normAutofit/>
          </a:bodyPr>
          <a:lstStyle>
            <a:lvl1pPr marL="0" indent="0" algn="ctr">
              <a:buNone/>
              <a:defRPr sz="20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1097280" y="2458260"/>
            <a:ext cx="3200400" cy="731520"/>
          </a:xfrm>
          <a:solidFill>
            <a:schemeClr val="accent2"/>
          </a:solidFill>
        </p:spPr>
        <p:txBody>
          <a:bodyPr anchor="ctr" anchorCtr="1">
            <a:normAutofit/>
          </a:bodyPr>
          <a:lstStyle>
            <a:lvl1pPr marL="0" indent="0" algn="ctr">
              <a:buNone/>
              <a:defRPr sz="2000" b="0">
                <a:solidFill>
                  <a:schemeClr val="tx1"/>
                </a:solidFill>
                <a:latin typeface="+mj-lt"/>
              </a:defRPr>
            </a:lvl1pPr>
          </a:lstStyle>
          <a:p>
            <a:pPr lvl="0"/>
            <a:r>
              <a:rPr lang="en-US" dirty="0"/>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095593" y="3191256"/>
            <a:ext cx="3200400" cy="2465883"/>
          </a:xfrm>
          <a:noFill/>
          <a:ln>
            <a:solidFill>
              <a:schemeClr val="accent2"/>
            </a:solidFill>
          </a:ln>
        </p:spPr>
        <p:txBody>
          <a:bodyPr lIns="182880" tIns="91440" rIns="182880" anchor="t" anchorCtr="1">
            <a:normAutofit/>
          </a:bodyPr>
          <a:lstStyle>
            <a:lvl1pPr marL="0" indent="0" algn="ctr">
              <a:lnSpc>
                <a:spcPts val="2400"/>
              </a:lnSpc>
              <a:spcBef>
                <a:spcPts val="0"/>
              </a:spcBef>
              <a:buFont typeface="Arial" panose="020B0604020202020204" pitchFamily="34" charset="0"/>
              <a:buNone/>
              <a:defRPr sz="1400">
                <a:solidFill>
                  <a:schemeClr val="tx1"/>
                </a:solidFill>
              </a:defRPr>
            </a:lvl1pPr>
          </a:lstStyle>
          <a:p>
            <a:pPr lvl="0"/>
            <a:r>
              <a:rPr lang="en-US" dirty="0"/>
              <a:t>Click to add text</a:t>
            </a:r>
          </a:p>
        </p:txBody>
      </p:sp>
      <p:sp>
        <p:nvSpPr>
          <p:cNvPr id="16" name="Text Placeholder 15">
            <a:extLst>
              <a:ext uri="{FF2B5EF4-FFF2-40B4-BE49-F238E27FC236}">
                <a16:creationId xmlns:a16="http://schemas.microsoft.com/office/drawing/2014/main" id="{45F3F79F-C68B-4A8C-B9F0-4BF82DCC6D5F}"/>
              </a:ext>
            </a:extLst>
          </p:cNvPr>
          <p:cNvSpPr>
            <a:spLocks noGrp="1"/>
          </p:cNvSpPr>
          <p:nvPr>
            <p:ph type="body" sz="quarter" idx="24" hasCustomPrompt="1"/>
          </p:nvPr>
        </p:nvSpPr>
        <p:spPr>
          <a:xfrm>
            <a:off x="4625274" y="2458260"/>
            <a:ext cx="3200400" cy="731520"/>
          </a:xfrm>
          <a:solidFill>
            <a:schemeClr val="accent2"/>
          </a:solidFill>
        </p:spPr>
        <p:txBody>
          <a:bodyPr anchor="ctr" anchorCtr="1">
            <a:normAutofit/>
          </a:bodyPr>
          <a:lstStyle>
            <a:lvl1pPr marL="0" indent="0" algn="ctr">
              <a:buNone/>
              <a:defRPr sz="2000" b="0">
                <a:solidFill>
                  <a:schemeClr val="tx1"/>
                </a:solidFill>
                <a:latin typeface="+mj-lt"/>
              </a:defRPr>
            </a:lvl1pPr>
          </a:lstStyle>
          <a:p>
            <a:pPr lvl="0"/>
            <a:r>
              <a:rPr lang="en-US" dirty="0"/>
              <a:t>Click to add subtitle</a:t>
            </a:r>
          </a:p>
        </p:txBody>
      </p:sp>
      <p:sp>
        <p:nvSpPr>
          <p:cNvPr id="18" name="Text Placeholder 18">
            <a:extLst>
              <a:ext uri="{FF2B5EF4-FFF2-40B4-BE49-F238E27FC236}">
                <a16:creationId xmlns:a16="http://schemas.microsoft.com/office/drawing/2014/main" id="{7E2099CC-3C3F-4C3B-825F-C69EBE0F0D18}"/>
              </a:ext>
            </a:extLst>
          </p:cNvPr>
          <p:cNvSpPr>
            <a:spLocks noGrp="1"/>
          </p:cNvSpPr>
          <p:nvPr>
            <p:ph type="body" sz="quarter" idx="25" hasCustomPrompt="1"/>
          </p:nvPr>
        </p:nvSpPr>
        <p:spPr>
          <a:xfrm>
            <a:off x="4626864" y="3191256"/>
            <a:ext cx="3200400" cy="2465883"/>
          </a:xfrm>
          <a:noFill/>
          <a:ln>
            <a:solidFill>
              <a:schemeClr val="accent2"/>
            </a:solidFill>
          </a:ln>
        </p:spPr>
        <p:txBody>
          <a:bodyPr lIns="182880" tIns="182880" rIns="182880" anchor="t" anchorCtr="1">
            <a:normAutofit/>
          </a:bodyPr>
          <a:lstStyle>
            <a:lvl1pPr marL="0" indent="0" algn="ctr">
              <a:lnSpc>
                <a:spcPts val="2400"/>
              </a:lnSpc>
              <a:spcBef>
                <a:spcPts val="0"/>
              </a:spcBef>
              <a:buFont typeface="Arial" panose="020B0604020202020204" pitchFamily="34" charset="0"/>
              <a:buNone/>
              <a:defRPr sz="1400">
                <a:solidFill>
                  <a:schemeClr val="tx1"/>
                </a:solidFill>
              </a:defRPr>
            </a:lvl1pPr>
          </a:lstStyle>
          <a:p>
            <a:pPr lvl="0"/>
            <a:r>
              <a:rPr lang="en-US" dirty="0"/>
              <a:t>Click to add text</a:t>
            </a:r>
          </a:p>
        </p:txBody>
      </p:sp>
      <p:sp>
        <p:nvSpPr>
          <p:cNvPr id="20" name="Text Placeholder 15">
            <a:extLst>
              <a:ext uri="{FF2B5EF4-FFF2-40B4-BE49-F238E27FC236}">
                <a16:creationId xmlns:a16="http://schemas.microsoft.com/office/drawing/2014/main" id="{D904408A-D9CD-40EC-A60A-5AFD4501F7B0}"/>
              </a:ext>
            </a:extLst>
          </p:cNvPr>
          <p:cNvSpPr>
            <a:spLocks noGrp="1"/>
          </p:cNvSpPr>
          <p:nvPr>
            <p:ph type="body" sz="quarter" idx="26" hasCustomPrompt="1"/>
          </p:nvPr>
        </p:nvSpPr>
        <p:spPr>
          <a:xfrm>
            <a:off x="8153269" y="2458260"/>
            <a:ext cx="3200400" cy="731520"/>
          </a:xfrm>
          <a:solidFill>
            <a:schemeClr val="accent2"/>
          </a:solidFill>
        </p:spPr>
        <p:txBody>
          <a:bodyPr anchor="ctr" anchorCtr="1">
            <a:normAutofit/>
          </a:bodyPr>
          <a:lstStyle>
            <a:lvl1pPr marL="0" indent="0" algn="ctr">
              <a:buNone/>
              <a:defRPr sz="2000" b="0">
                <a:solidFill>
                  <a:schemeClr val="tx1"/>
                </a:solidFill>
                <a:latin typeface="+mj-lt"/>
              </a:defRPr>
            </a:lvl1pPr>
          </a:lstStyle>
          <a:p>
            <a:pPr lvl="0"/>
            <a:r>
              <a:rPr lang="en-US" dirty="0"/>
              <a:t>Click to add subtitle</a:t>
            </a:r>
          </a:p>
        </p:txBody>
      </p:sp>
      <p:sp>
        <p:nvSpPr>
          <p:cNvPr id="21" name="Text Placeholder 18">
            <a:extLst>
              <a:ext uri="{FF2B5EF4-FFF2-40B4-BE49-F238E27FC236}">
                <a16:creationId xmlns:a16="http://schemas.microsoft.com/office/drawing/2014/main" id="{F6FD60C1-21C4-4DFB-A5A9-717DE2A98BA9}"/>
              </a:ext>
            </a:extLst>
          </p:cNvPr>
          <p:cNvSpPr>
            <a:spLocks noGrp="1"/>
          </p:cNvSpPr>
          <p:nvPr>
            <p:ph type="body" sz="quarter" idx="27" hasCustomPrompt="1"/>
          </p:nvPr>
        </p:nvSpPr>
        <p:spPr>
          <a:xfrm>
            <a:off x="8156448" y="3191256"/>
            <a:ext cx="3200400" cy="2465883"/>
          </a:xfrm>
          <a:noFill/>
          <a:ln>
            <a:solidFill>
              <a:schemeClr val="accent2"/>
            </a:solidFill>
          </a:ln>
        </p:spPr>
        <p:txBody>
          <a:bodyPr lIns="182880" tIns="182880" rIns="182880" anchor="t" anchorCtr="1">
            <a:normAutofit/>
          </a:bodyPr>
          <a:lstStyle>
            <a:lvl1pPr marL="0" indent="0" algn="ctr">
              <a:lnSpc>
                <a:spcPts val="2400"/>
              </a:lnSpc>
              <a:spcBef>
                <a:spcPts val="0"/>
              </a:spcBef>
              <a:buFont typeface="Arial" panose="020B0604020202020204" pitchFamily="34" charset="0"/>
              <a:buNone/>
              <a:defRPr sz="1400">
                <a:solidFill>
                  <a:schemeClr val="tx1"/>
                </a:solidFill>
              </a:defRPr>
            </a:lvl1pPr>
          </a:lstStyle>
          <a:p>
            <a:pPr lvl="0"/>
            <a:r>
              <a:rPr lang="en-US" dirty="0"/>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p:txBody>
          <a:bodyPr/>
          <a:lstStyle/>
          <a:p>
            <a:r>
              <a:rPr lang="en-US" dirty="0"/>
              <a:t>20XX</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p:txBody>
          <a:bodyPr/>
          <a:lstStyle/>
          <a:p>
            <a:r>
              <a:rPr lang="en-US" dirty="0"/>
              <a:t>Pitch deck title</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915863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E034D-C1DD-48C0-BB6B-FDC6F8EBA558}"/>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endParaRPr lang="en-US" dirty="0"/>
          </a:p>
        </p:txBody>
      </p:sp>
      <p:sp>
        <p:nvSpPr>
          <p:cNvPr id="10" name="Text Placeholder 2">
            <a:extLst>
              <a:ext uri="{FF2B5EF4-FFF2-40B4-BE49-F238E27FC236}">
                <a16:creationId xmlns:a16="http://schemas.microsoft.com/office/drawing/2014/main" id="{0DD8E1C1-2F29-4EF8-B7B9-75E2DC5049C7}"/>
              </a:ext>
            </a:extLst>
          </p:cNvPr>
          <p:cNvSpPr>
            <a:spLocks noGrp="1"/>
          </p:cNvSpPr>
          <p:nvPr>
            <p:ph type="body" idx="13"/>
          </p:nvPr>
        </p:nvSpPr>
        <p:spPr>
          <a:xfrm>
            <a:off x="831850" y="1426525"/>
            <a:ext cx="10515600" cy="457200"/>
          </a:xfrm>
        </p:spPr>
        <p:txBody>
          <a:bodyPr>
            <a:normAutofit/>
          </a:bodyPr>
          <a:lstStyle>
            <a:lvl1pPr marL="0" indent="0" algn="ct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 name="Text Placeholder 2">
            <a:extLst>
              <a:ext uri="{FF2B5EF4-FFF2-40B4-BE49-F238E27FC236}">
                <a16:creationId xmlns:a16="http://schemas.microsoft.com/office/drawing/2014/main" id="{D77FFB71-D3BF-4723-8C5E-44AD8F0E924D}"/>
              </a:ext>
            </a:extLst>
          </p:cNvPr>
          <p:cNvSpPr>
            <a:spLocks noGrp="1"/>
          </p:cNvSpPr>
          <p:nvPr>
            <p:ph type="body" idx="1"/>
          </p:nvPr>
        </p:nvSpPr>
        <p:spPr>
          <a:xfrm>
            <a:off x="706438" y="2071688"/>
            <a:ext cx="5029200" cy="457200"/>
          </a:xfrm>
        </p:spPr>
        <p:txBody>
          <a:bodyPr anchor="ctr" anchorCtr="0">
            <a:normAutofit/>
          </a:bodyPr>
          <a:lstStyle>
            <a:lvl1pPr marL="0" indent="0">
              <a:buNone/>
              <a:defRPr sz="2000" b="0">
                <a:solidFill>
                  <a:schemeClr val="tx1">
                    <a:lumMod val="65000"/>
                    <a:lumOff val="3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1BC8B9-8F2B-4131-A090-0ACBEEE80BB7}"/>
              </a:ext>
            </a:extLst>
          </p:cNvPr>
          <p:cNvSpPr>
            <a:spLocks noGrp="1"/>
          </p:cNvSpPr>
          <p:nvPr>
            <p:ph sz="half" idx="2"/>
          </p:nvPr>
        </p:nvSpPr>
        <p:spPr>
          <a:xfrm>
            <a:off x="706438" y="2641555"/>
            <a:ext cx="50292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714E40B-C52C-407A-9311-46FDCD84CB5A}"/>
              </a:ext>
            </a:extLst>
          </p:cNvPr>
          <p:cNvSpPr>
            <a:spLocks noGrp="1"/>
          </p:cNvSpPr>
          <p:nvPr>
            <p:ph type="body" sz="quarter" idx="3"/>
          </p:nvPr>
        </p:nvSpPr>
        <p:spPr>
          <a:xfrm>
            <a:off x="6467475" y="2071688"/>
            <a:ext cx="5029200" cy="457200"/>
          </a:xfrm>
        </p:spPr>
        <p:txBody>
          <a:bodyPr anchor="ctr" anchorCtr="0">
            <a:normAutofit/>
          </a:bodyPr>
          <a:lstStyle>
            <a:lvl1pPr marL="0" indent="0">
              <a:buNone/>
              <a:defRPr sz="2000" b="0">
                <a:solidFill>
                  <a:schemeClr val="tx1">
                    <a:lumMod val="65000"/>
                    <a:lumOff val="3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96ED23-22F0-421E-849C-630BEABF8BD0}"/>
              </a:ext>
            </a:extLst>
          </p:cNvPr>
          <p:cNvSpPr>
            <a:spLocks noGrp="1"/>
          </p:cNvSpPr>
          <p:nvPr>
            <p:ph sz="quarter" idx="4"/>
          </p:nvPr>
        </p:nvSpPr>
        <p:spPr>
          <a:xfrm>
            <a:off x="6467475" y="2641555"/>
            <a:ext cx="50292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p:txBody>
          <a:bodyPr/>
          <a:lstStyle/>
          <a:p>
            <a:r>
              <a:rPr lang="en-US" dirty="0"/>
              <a:t>20XX</a:t>
            </a:r>
          </a:p>
        </p:txBody>
      </p:sp>
      <p:sp>
        <p:nvSpPr>
          <p:cNvPr id="8" name="Footer Placeholder 7">
            <a:extLst>
              <a:ext uri="{FF2B5EF4-FFF2-40B4-BE49-F238E27FC236}">
                <a16:creationId xmlns:a16="http://schemas.microsoft.com/office/drawing/2014/main" id="{97C1F45E-8700-4861-AD21-BB7A09E1305A}"/>
              </a:ext>
            </a:extLst>
          </p:cNvPr>
          <p:cNvSpPr>
            <a:spLocks noGrp="1"/>
          </p:cNvSpPr>
          <p:nvPr>
            <p:ph type="ftr" sz="quarter" idx="11"/>
          </p:nvPr>
        </p:nvSpPr>
        <p:spPr/>
        <p:txBody>
          <a:bodyPr/>
          <a:lstStyle/>
          <a:p>
            <a:r>
              <a:rPr lang="en-US" dirty="0"/>
              <a:t>Pitch deck title</a:t>
            </a:r>
          </a:p>
        </p:txBody>
      </p:sp>
      <p:sp>
        <p:nvSpPr>
          <p:cNvPr id="9" name="Slide Number Placeholder 8">
            <a:extLst>
              <a:ext uri="{FF2B5EF4-FFF2-40B4-BE49-F238E27FC236}">
                <a16:creationId xmlns:a16="http://schemas.microsoft.com/office/drawing/2014/main" id="{B7283171-31EE-44C7-A031-9F840EDEC10C}"/>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692630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lgn="ctr">
              <a:defRPr>
                <a:solidFill>
                  <a:schemeClr val="tx1">
                    <a:lumMod val="50000"/>
                    <a:lumOff val="50000"/>
                  </a:schemeClr>
                </a:solidFill>
              </a:defRPr>
            </a:lvl1pPr>
          </a:lstStyle>
          <a:p>
            <a:r>
              <a:rPr lang="en-US"/>
              <a:t>Click to edit Master title style</a:t>
            </a:r>
            <a:endParaRPr lang="en-ZA" dirty="0"/>
          </a:p>
        </p:txBody>
      </p:sp>
      <p:sp>
        <p:nvSpPr>
          <p:cNvPr id="64" name="Text Placeholder 3">
            <a:extLst>
              <a:ext uri="{FF2B5EF4-FFF2-40B4-BE49-F238E27FC236}">
                <a16:creationId xmlns:a16="http://schemas.microsoft.com/office/drawing/2014/main" id="{A8B6EDEE-DE90-436D-BFA9-9709BE86FD0A}"/>
              </a:ext>
            </a:extLst>
          </p:cNvPr>
          <p:cNvSpPr>
            <a:spLocks noGrp="1"/>
          </p:cNvSpPr>
          <p:nvPr>
            <p:ph type="body" sz="quarter" idx="59" hasCustomPrompt="1"/>
          </p:nvPr>
        </p:nvSpPr>
        <p:spPr>
          <a:xfrm>
            <a:off x="2258568" y="2304288"/>
            <a:ext cx="1554480" cy="561975"/>
          </a:xfrm>
          <a:solidFill>
            <a:schemeClr val="accent3"/>
          </a:solidFill>
          <a:ln>
            <a:noFill/>
          </a:ln>
        </p:spPr>
        <p:txBody>
          <a:bodyPr tIns="36000" anchor="ctr" anchorCtr="0">
            <a:normAutofit/>
          </a:bodyPr>
          <a:lstStyle>
            <a:lvl1pPr marL="0" indent="0" algn="ctr">
              <a:lnSpc>
                <a:spcPct val="150000"/>
              </a:lnSpc>
              <a:spcBef>
                <a:spcPts val="3600"/>
              </a:spcBef>
              <a:buNone/>
              <a:defRPr sz="1100">
                <a:solidFill>
                  <a:schemeClr val="tx1">
                    <a:lumMod val="75000"/>
                    <a:lumOff val="25000"/>
                  </a:schemeClr>
                </a:solidFill>
                <a:latin typeface="+mj-lt"/>
              </a:defRPr>
            </a:lvl1pPr>
          </a:lstStyle>
          <a:p>
            <a:pPr lvl="0"/>
            <a:r>
              <a:rPr lang="en-US" dirty="0"/>
              <a:t>Item Title</a:t>
            </a:r>
            <a:endParaRPr lang="en-ZA" dirty="0"/>
          </a:p>
        </p:txBody>
      </p:sp>
      <p:sp>
        <p:nvSpPr>
          <p:cNvPr id="38" name="Text Placeholder 10">
            <a:extLst>
              <a:ext uri="{FF2B5EF4-FFF2-40B4-BE49-F238E27FC236}">
                <a16:creationId xmlns:a16="http://schemas.microsoft.com/office/drawing/2014/main" id="{5FBFE975-0A80-48E8-AA52-A4674F3B96A7}"/>
              </a:ext>
            </a:extLst>
          </p:cNvPr>
          <p:cNvSpPr>
            <a:spLocks noGrp="1"/>
          </p:cNvSpPr>
          <p:nvPr>
            <p:ph type="body" sz="quarter" idx="33" hasCustomPrompt="1"/>
          </p:nvPr>
        </p:nvSpPr>
        <p:spPr>
          <a:xfrm>
            <a:off x="914399" y="3354712"/>
            <a:ext cx="731520" cy="457200"/>
          </a:xfrm>
        </p:spPr>
        <p:txBody>
          <a:bodyPr anchor="ctr"/>
          <a:lstStyle>
            <a:lvl1pPr marL="0" indent="0" algn="ctr">
              <a:buNone/>
              <a:defRPr sz="1400" b="1">
                <a:solidFill>
                  <a:schemeClr val="tx1">
                    <a:lumMod val="65000"/>
                    <a:lumOff val="35000"/>
                  </a:schemeClr>
                </a:solidFill>
                <a:latin typeface="+mj-lt"/>
              </a:defRPr>
            </a:lvl1pPr>
          </a:lstStyle>
          <a:p>
            <a:pPr lvl="0"/>
            <a:r>
              <a:rPr lang="en-US" dirty="0"/>
              <a:t>Year</a:t>
            </a:r>
            <a:endParaRPr lang="en-ZA" dirty="0"/>
          </a:p>
        </p:txBody>
      </p:sp>
      <p:sp>
        <p:nvSpPr>
          <p:cNvPr id="39" name="Text Placeholder 10">
            <a:extLst>
              <a:ext uri="{FF2B5EF4-FFF2-40B4-BE49-F238E27FC236}">
                <a16:creationId xmlns:a16="http://schemas.microsoft.com/office/drawing/2014/main" id="{8BD9D56F-24FE-4F7D-8E40-A0D0AC719791}"/>
              </a:ext>
            </a:extLst>
          </p:cNvPr>
          <p:cNvSpPr>
            <a:spLocks noGrp="1"/>
          </p:cNvSpPr>
          <p:nvPr>
            <p:ph type="body" sz="quarter" idx="34" hasCustomPrompt="1"/>
          </p:nvPr>
        </p:nvSpPr>
        <p:spPr>
          <a:xfrm>
            <a:off x="1965960" y="350215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40" name="Text Placeholder 10">
            <a:extLst>
              <a:ext uri="{FF2B5EF4-FFF2-40B4-BE49-F238E27FC236}">
                <a16:creationId xmlns:a16="http://schemas.microsoft.com/office/drawing/2014/main" id="{D46B7BD9-7D98-4035-8A5E-463BD7C3BF1D}"/>
              </a:ext>
            </a:extLst>
          </p:cNvPr>
          <p:cNvSpPr>
            <a:spLocks noGrp="1"/>
          </p:cNvSpPr>
          <p:nvPr>
            <p:ph type="body" sz="quarter" idx="35" hasCustomPrompt="1"/>
          </p:nvPr>
        </p:nvSpPr>
        <p:spPr>
          <a:xfrm>
            <a:off x="2753880" y="350215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41" name="Text Placeholder 10">
            <a:extLst>
              <a:ext uri="{FF2B5EF4-FFF2-40B4-BE49-F238E27FC236}">
                <a16:creationId xmlns:a16="http://schemas.microsoft.com/office/drawing/2014/main" id="{8AA70B58-94EB-4879-8CBB-F170B13437D5}"/>
              </a:ext>
            </a:extLst>
          </p:cNvPr>
          <p:cNvSpPr>
            <a:spLocks noGrp="1"/>
          </p:cNvSpPr>
          <p:nvPr>
            <p:ph type="body" sz="quarter" idx="36" hasCustomPrompt="1"/>
          </p:nvPr>
        </p:nvSpPr>
        <p:spPr>
          <a:xfrm>
            <a:off x="3541800" y="350215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42" name="Text Placeholder 10">
            <a:extLst>
              <a:ext uri="{FF2B5EF4-FFF2-40B4-BE49-F238E27FC236}">
                <a16:creationId xmlns:a16="http://schemas.microsoft.com/office/drawing/2014/main" id="{7309DED8-0AF6-493B-A2EC-E3C6524C4037}"/>
              </a:ext>
            </a:extLst>
          </p:cNvPr>
          <p:cNvSpPr>
            <a:spLocks noGrp="1"/>
          </p:cNvSpPr>
          <p:nvPr>
            <p:ph type="body" sz="quarter" idx="37" hasCustomPrompt="1"/>
          </p:nvPr>
        </p:nvSpPr>
        <p:spPr>
          <a:xfrm>
            <a:off x="4329720" y="350215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44" name="Text Placeholder 10">
            <a:extLst>
              <a:ext uri="{FF2B5EF4-FFF2-40B4-BE49-F238E27FC236}">
                <a16:creationId xmlns:a16="http://schemas.microsoft.com/office/drawing/2014/main" id="{634511C9-82EE-4918-850A-C11AB497D8C8}"/>
              </a:ext>
            </a:extLst>
          </p:cNvPr>
          <p:cNvSpPr>
            <a:spLocks noGrp="1"/>
          </p:cNvSpPr>
          <p:nvPr>
            <p:ph type="body" sz="quarter" idx="39" hasCustomPrompt="1"/>
          </p:nvPr>
        </p:nvSpPr>
        <p:spPr>
          <a:xfrm>
            <a:off x="5117640" y="350215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45" name="Text Placeholder 10">
            <a:extLst>
              <a:ext uri="{FF2B5EF4-FFF2-40B4-BE49-F238E27FC236}">
                <a16:creationId xmlns:a16="http://schemas.microsoft.com/office/drawing/2014/main" id="{9DFB519F-3772-4743-A8B2-EE749BE7907F}"/>
              </a:ext>
            </a:extLst>
          </p:cNvPr>
          <p:cNvSpPr>
            <a:spLocks noGrp="1"/>
          </p:cNvSpPr>
          <p:nvPr>
            <p:ph type="body" sz="quarter" idx="40" hasCustomPrompt="1"/>
          </p:nvPr>
        </p:nvSpPr>
        <p:spPr>
          <a:xfrm>
            <a:off x="5905560" y="350215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46" name="Text Placeholder 10">
            <a:extLst>
              <a:ext uri="{FF2B5EF4-FFF2-40B4-BE49-F238E27FC236}">
                <a16:creationId xmlns:a16="http://schemas.microsoft.com/office/drawing/2014/main" id="{FF1ED3A9-45CD-4A8C-94E6-BFD948CC06A3}"/>
              </a:ext>
            </a:extLst>
          </p:cNvPr>
          <p:cNvSpPr>
            <a:spLocks noGrp="1"/>
          </p:cNvSpPr>
          <p:nvPr>
            <p:ph type="body" sz="quarter" idx="41" hasCustomPrompt="1"/>
          </p:nvPr>
        </p:nvSpPr>
        <p:spPr>
          <a:xfrm>
            <a:off x="6693480" y="350215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48" name="Text Placeholder 10">
            <a:extLst>
              <a:ext uri="{FF2B5EF4-FFF2-40B4-BE49-F238E27FC236}">
                <a16:creationId xmlns:a16="http://schemas.microsoft.com/office/drawing/2014/main" id="{DF614219-217C-4657-8BF6-1BDE7D2907CA}"/>
              </a:ext>
            </a:extLst>
          </p:cNvPr>
          <p:cNvSpPr>
            <a:spLocks noGrp="1"/>
          </p:cNvSpPr>
          <p:nvPr>
            <p:ph type="body" sz="quarter" idx="43" hasCustomPrompt="1"/>
          </p:nvPr>
        </p:nvSpPr>
        <p:spPr>
          <a:xfrm>
            <a:off x="7481400" y="350215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49" name="Text Placeholder 10">
            <a:extLst>
              <a:ext uri="{FF2B5EF4-FFF2-40B4-BE49-F238E27FC236}">
                <a16:creationId xmlns:a16="http://schemas.microsoft.com/office/drawing/2014/main" id="{CF5EB19D-BC9E-40FA-BC6F-DA9B98DA7DCA}"/>
              </a:ext>
            </a:extLst>
          </p:cNvPr>
          <p:cNvSpPr>
            <a:spLocks noGrp="1"/>
          </p:cNvSpPr>
          <p:nvPr>
            <p:ph type="body" sz="quarter" idx="44" hasCustomPrompt="1"/>
          </p:nvPr>
        </p:nvSpPr>
        <p:spPr>
          <a:xfrm>
            <a:off x="8269320" y="350215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47" name="Text Placeholder 10">
            <a:extLst>
              <a:ext uri="{FF2B5EF4-FFF2-40B4-BE49-F238E27FC236}">
                <a16:creationId xmlns:a16="http://schemas.microsoft.com/office/drawing/2014/main" id="{1E8B9B06-EF32-482E-A7E7-C1BAFE1A45DC}"/>
              </a:ext>
            </a:extLst>
          </p:cNvPr>
          <p:cNvSpPr>
            <a:spLocks noGrp="1"/>
          </p:cNvSpPr>
          <p:nvPr>
            <p:ph type="body" sz="quarter" idx="42" hasCustomPrompt="1"/>
          </p:nvPr>
        </p:nvSpPr>
        <p:spPr>
          <a:xfrm>
            <a:off x="9057240" y="350215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50" name="Text Placeholder 10">
            <a:extLst>
              <a:ext uri="{FF2B5EF4-FFF2-40B4-BE49-F238E27FC236}">
                <a16:creationId xmlns:a16="http://schemas.microsoft.com/office/drawing/2014/main" id="{B243085E-635F-44B9-A90B-BCE5763AD3EB}"/>
              </a:ext>
            </a:extLst>
          </p:cNvPr>
          <p:cNvSpPr>
            <a:spLocks noGrp="1"/>
          </p:cNvSpPr>
          <p:nvPr>
            <p:ph type="body" sz="quarter" idx="45" hasCustomPrompt="1"/>
          </p:nvPr>
        </p:nvSpPr>
        <p:spPr>
          <a:xfrm>
            <a:off x="9845160" y="350215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51" name="Text Placeholder 10">
            <a:extLst>
              <a:ext uri="{FF2B5EF4-FFF2-40B4-BE49-F238E27FC236}">
                <a16:creationId xmlns:a16="http://schemas.microsoft.com/office/drawing/2014/main" id="{5E2D6E88-5F8C-4406-9211-D4A50B968BA2}"/>
              </a:ext>
            </a:extLst>
          </p:cNvPr>
          <p:cNvSpPr>
            <a:spLocks noGrp="1"/>
          </p:cNvSpPr>
          <p:nvPr>
            <p:ph type="body" sz="quarter" idx="46" hasCustomPrompt="1"/>
          </p:nvPr>
        </p:nvSpPr>
        <p:spPr>
          <a:xfrm>
            <a:off x="10633085" y="350215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43" name="Text Placeholder 10">
            <a:extLst>
              <a:ext uri="{FF2B5EF4-FFF2-40B4-BE49-F238E27FC236}">
                <a16:creationId xmlns:a16="http://schemas.microsoft.com/office/drawing/2014/main" id="{CC994534-ACB6-4B33-A7F8-59ED88636D97}"/>
              </a:ext>
            </a:extLst>
          </p:cNvPr>
          <p:cNvSpPr>
            <a:spLocks noGrp="1"/>
          </p:cNvSpPr>
          <p:nvPr>
            <p:ph type="body" sz="quarter" idx="38" hasCustomPrompt="1"/>
          </p:nvPr>
        </p:nvSpPr>
        <p:spPr>
          <a:xfrm>
            <a:off x="914400" y="4292468"/>
            <a:ext cx="731520" cy="457200"/>
          </a:xfrm>
        </p:spPr>
        <p:txBody>
          <a:bodyPr anchor="ctr"/>
          <a:lstStyle>
            <a:lvl1pPr marL="0" indent="0" algn="ctr">
              <a:buNone/>
              <a:defRPr sz="1400" b="1">
                <a:solidFill>
                  <a:schemeClr val="tx1">
                    <a:lumMod val="65000"/>
                    <a:lumOff val="35000"/>
                  </a:schemeClr>
                </a:solidFill>
                <a:latin typeface="+mj-lt"/>
              </a:defRPr>
            </a:lvl1pPr>
          </a:lstStyle>
          <a:p>
            <a:pPr lvl="0"/>
            <a:r>
              <a:rPr lang="en-US" dirty="0"/>
              <a:t>Year</a:t>
            </a:r>
            <a:endParaRPr lang="en-ZA" dirty="0"/>
          </a:p>
        </p:txBody>
      </p:sp>
      <p:sp>
        <p:nvSpPr>
          <p:cNvPr id="52" name="Text Placeholder 10">
            <a:extLst>
              <a:ext uri="{FF2B5EF4-FFF2-40B4-BE49-F238E27FC236}">
                <a16:creationId xmlns:a16="http://schemas.microsoft.com/office/drawing/2014/main" id="{BFBFB5AF-B984-48A4-A2D5-B0F9A7168B93}"/>
              </a:ext>
            </a:extLst>
          </p:cNvPr>
          <p:cNvSpPr>
            <a:spLocks noGrp="1"/>
          </p:cNvSpPr>
          <p:nvPr>
            <p:ph type="body" sz="quarter" idx="47" hasCustomPrompt="1"/>
          </p:nvPr>
        </p:nvSpPr>
        <p:spPr>
          <a:xfrm>
            <a:off x="1969915" y="4425696"/>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53" name="Text Placeholder 10">
            <a:extLst>
              <a:ext uri="{FF2B5EF4-FFF2-40B4-BE49-F238E27FC236}">
                <a16:creationId xmlns:a16="http://schemas.microsoft.com/office/drawing/2014/main" id="{5920D2EA-A217-4744-834D-D00BD41BD38F}"/>
              </a:ext>
            </a:extLst>
          </p:cNvPr>
          <p:cNvSpPr>
            <a:spLocks noGrp="1"/>
          </p:cNvSpPr>
          <p:nvPr>
            <p:ph type="body" sz="quarter" idx="48" hasCustomPrompt="1"/>
          </p:nvPr>
        </p:nvSpPr>
        <p:spPr>
          <a:xfrm>
            <a:off x="2757602" y="4425696"/>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54" name="Text Placeholder 10">
            <a:extLst>
              <a:ext uri="{FF2B5EF4-FFF2-40B4-BE49-F238E27FC236}">
                <a16:creationId xmlns:a16="http://schemas.microsoft.com/office/drawing/2014/main" id="{FD2FC71C-590D-4C50-9D20-D98F73D84422}"/>
              </a:ext>
            </a:extLst>
          </p:cNvPr>
          <p:cNvSpPr>
            <a:spLocks noGrp="1"/>
          </p:cNvSpPr>
          <p:nvPr>
            <p:ph type="body" sz="quarter" idx="49" hasCustomPrompt="1"/>
          </p:nvPr>
        </p:nvSpPr>
        <p:spPr>
          <a:xfrm>
            <a:off x="3545289" y="4425696"/>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55" name="Text Placeholder 10">
            <a:extLst>
              <a:ext uri="{FF2B5EF4-FFF2-40B4-BE49-F238E27FC236}">
                <a16:creationId xmlns:a16="http://schemas.microsoft.com/office/drawing/2014/main" id="{AD895D25-09BE-492D-944C-8B0E710ADF19}"/>
              </a:ext>
            </a:extLst>
          </p:cNvPr>
          <p:cNvSpPr>
            <a:spLocks noGrp="1"/>
          </p:cNvSpPr>
          <p:nvPr>
            <p:ph type="body" sz="quarter" idx="50" hasCustomPrompt="1"/>
          </p:nvPr>
        </p:nvSpPr>
        <p:spPr>
          <a:xfrm>
            <a:off x="4332976" y="4425696"/>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56" name="Text Placeholder 10">
            <a:extLst>
              <a:ext uri="{FF2B5EF4-FFF2-40B4-BE49-F238E27FC236}">
                <a16:creationId xmlns:a16="http://schemas.microsoft.com/office/drawing/2014/main" id="{F6192086-61CF-42A5-905D-851D1EEBC250}"/>
              </a:ext>
            </a:extLst>
          </p:cNvPr>
          <p:cNvSpPr>
            <a:spLocks noGrp="1"/>
          </p:cNvSpPr>
          <p:nvPr>
            <p:ph type="body" sz="quarter" idx="51" hasCustomPrompt="1"/>
          </p:nvPr>
        </p:nvSpPr>
        <p:spPr>
          <a:xfrm>
            <a:off x="5120663" y="4425696"/>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57" name="Text Placeholder 10">
            <a:extLst>
              <a:ext uri="{FF2B5EF4-FFF2-40B4-BE49-F238E27FC236}">
                <a16:creationId xmlns:a16="http://schemas.microsoft.com/office/drawing/2014/main" id="{FD1AF556-814F-4B48-B1F0-29450A009046}"/>
              </a:ext>
            </a:extLst>
          </p:cNvPr>
          <p:cNvSpPr>
            <a:spLocks noGrp="1"/>
          </p:cNvSpPr>
          <p:nvPr>
            <p:ph type="body" sz="quarter" idx="52" hasCustomPrompt="1"/>
          </p:nvPr>
        </p:nvSpPr>
        <p:spPr>
          <a:xfrm>
            <a:off x="5908350" y="4425696"/>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58" name="Text Placeholder 10">
            <a:extLst>
              <a:ext uri="{FF2B5EF4-FFF2-40B4-BE49-F238E27FC236}">
                <a16:creationId xmlns:a16="http://schemas.microsoft.com/office/drawing/2014/main" id="{EEEE7A48-BA7F-4AD6-948F-8AF34748D377}"/>
              </a:ext>
            </a:extLst>
          </p:cNvPr>
          <p:cNvSpPr>
            <a:spLocks noGrp="1"/>
          </p:cNvSpPr>
          <p:nvPr>
            <p:ph type="body" sz="quarter" idx="53" hasCustomPrompt="1"/>
          </p:nvPr>
        </p:nvSpPr>
        <p:spPr>
          <a:xfrm>
            <a:off x="6696037" y="4425696"/>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60" name="Text Placeholder 10">
            <a:extLst>
              <a:ext uri="{FF2B5EF4-FFF2-40B4-BE49-F238E27FC236}">
                <a16:creationId xmlns:a16="http://schemas.microsoft.com/office/drawing/2014/main" id="{1ECC3963-8620-45EA-8E9B-B5ED79CD7A41}"/>
              </a:ext>
            </a:extLst>
          </p:cNvPr>
          <p:cNvSpPr>
            <a:spLocks noGrp="1"/>
          </p:cNvSpPr>
          <p:nvPr>
            <p:ph type="body" sz="quarter" idx="55" hasCustomPrompt="1"/>
          </p:nvPr>
        </p:nvSpPr>
        <p:spPr>
          <a:xfrm>
            <a:off x="7483724" y="4425696"/>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61" name="Text Placeholder 10">
            <a:extLst>
              <a:ext uri="{FF2B5EF4-FFF2-40B4-BE49-F238E27FC236}">
                <a16:creationId xmlns:a16="http://schemas.microsoft.com/office/drawing/2014/main" id="{8A5FB4BB-2FEF-496A-8E3A-C4D43AE0498C}"/>
              </a:ext>
            </a:extLst>
          </p:cNvPr>
          <p:cNvSpPr>
            <a:spLocks noGrp="1"/>
          </p:cNvSpPr>
          <p:nvPr>
            <p:ph type="body" sz="quarter" idx="56" hasCustomPrompt="1"/>
          </p:nvPr>
        </p:nvSpPr>
        <p:spPr>
          <a:xfrm>
            <a:off x="8271411" y="4425696"/>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59" name="Text Placeholder 10">
            <a:extLst>
              <a:ext uri="{FF2B5EF4-FFF2-40B4-BE49-F238E27FC236}">
                <a16:creationId xmlns:a16="http://schemas.microsoft.com/office/drawing/2014/main" id="{A7187E67-FC95-4CA0-9570-815E315916E5}"/>
              </a:ext>
            </a:extLst>
          </p:cNvPr>
          <p:cNvSpPr>
            <a:spLocks noGrp="1"/>
          </p:cNvSpPr>
          <p:nvPr>
            <p:ph type="body" sz="quarter" idx="54" hasCustomPrompt="1"/>
          </p:nvPr>
        </p:nvSpPr>
        <p:spPr>
          <a:xfrm>
            <a:off x="9059098" y="4425696"/>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62" name="Text Placeholder 10">
            <a:extLst>
              <a:ext uri="{FF2B5EF4-FFF2-40B4-BE49-F238E27FC236}">
                <a16:creationId xmlns:a16="http://schemas.microsoft.com/office/drawing/2014/main" id="{D03EF82F-F37F-48CB-A978-E3BAD66F5C7D}"/>
              </a:ext>
            </a:extLst>
          </p:cNvPr>
          <p:cNvSpPr>
            <a:spLocks noGrp="1"/>
          </p:cNvSpPr>
          <p:nvPr>
            <p:ph type="body" sz="quarter" idx="57" hasCustomPrompt="1"/>
          </p:nvPr>
        </p:nvSpPr>
        <p:spPr>
          <a:xfrm>
            <a:off x="9846785" y="4425696"/>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63" name="Text Placeholder 10">
            <a:extLst>
              <a:ext uri="{FF2B5EF4-FFF2-40B4-BE49-F238E27FC236}">
                <a16:creationId xmlns:a16="http://schemas.microsoft.com/office/drawing/2014/main" id="{5F250D41-02CE-4633-9E26-F722FCA110BB}"/>
              </a:ext>
            </a:extLst>
          </p:cNvPr>
          <p:cNvSpPr>
            <a:spLocks noGrp="1"/>
          </p:cNvSpPr>
          <p:nvPr>
            <p:ph type="body" sz="quarter" idx="58" hasCustomPrompt="1"/>
          </p:nvPr>
        </p:nvSpPr>
        <p:spPr>
          <a:xfrm>
            <a:off x="10634472" y="4425696"/>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cxnSp>
        <p:nvCxnSpPr>
          <p:cNvPr id="8" name="Straight Connector 7">
            <a:extLst>
              <a:ext uri="{FF2B5EF4-FFF2-40B4-BE49-F238E27FC236}">
                <a16:creationId xmlns:a16="http://schemas.microsoft.com/office/drawing/2014/main" id="{711E3559-68CA-437E-BD12-A9953AE1E88F}"/>
              </a:ext>
              <a:ext uri="{C183D7F6-B498-43B3-948B-1728B52AA6E4}">
                <adec:decorative xmlns:adec="http://schemas.microsoft.com/office/drawing/2017/decorative" val="1"/>
              </a:ext>
            </a:extLst>
          </p:cNvPr>
          <p:cNvCxnSpPr/>
          <p:nvPr userDrawn="1"/>
        </p:nvCxnSpPr>
        <p:spPr>
          <a:xfrm>
            <a:off x="940445" y="4069080"/>
            <a:ext cx="10332720"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Date Placeholder 1">
            <a:extLst>
              <a:ext uri="{FF2B5EF4-FFF2-40B4-BE49-F238E27FC236}">
                <a16:creationId xmlns:a16="http://schemas.microsoft.com/office/drawing/2014/main" id="{62C0F98D-B2D7-4EDC-ADD0-9B61A901FCEA}"/>
              </a:ext>
            </a:extLst>
          </p:cNvPr>
          <p:cNvSpPr>
            <a:spLocks noGrp="1"/>
          </p:cNvSpPr>
          <p:nvPr>
            <p:ph type="dt" sz="half" idx="60"/>
          </p:nvPr>
        </p:nvSpPr>
        <p:spPr>
          <a:xfrm>
            <a:off x="838200" y="6356350"/>
            <a:ext cx="2743200" cy="365125"/>
          </a:xfrm>
        </p:spPr>
        <p:txBody>
          <a:bodyPr/>
          <a:lstStyle/>
          <a:p>
            <a:r>
              <a:rPr lang="en-US" dirty="0"/>
              <a:t>20XX</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ZA" dirty="0"/>
              <a:t>Pitch deck title</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42428662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838200" y="1685925"/>
            <a:ext cx="10515600" cy="40970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p:txBody>
          <a:bodyPr/>
          <a:lstStyle/>
          <a:p>
            <a:r>
              <a:rPr lang="en-US" dirty="0"/>
              <a:t>Pitch deck title</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11645874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option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C642-49FB-4E16-A3A0-B2ACBEABFFD6}"/>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7" name="Picture Placeholder 6">
            <a:extLst>
              <a:ext uri="{FF2B5EF4-FFF2-40B4-BE49-F238E27FC236}">
                <a16:creationId xmlns:a16="http://schemas.microsoft.com/office/drawing/2014/main" id="{37BA1CDE-376A-4ABA-B8B8-75D6A678096B}"/>
              </a:ext>
            </a:extLst>
          </p:cNvPr>
          <p:cNvSpPr>
            <a:spLocks noGrp="1"/>
          </p:cNvSpPr>
          <p:nvPr>
            <p:ph type="pic" sz="quarter" idx="13"/>
          </p:nvPr>
        </p:nvSpPr>
        <p:spPr>
          <a:xfrm>
            <a:off x="1335515" y="1718402"/>
            <a:ext cx="2286000" cy="3566160"/>
          </a:xfrm>
          <a:solidFill>
            <a:schemeClr val="accent6"/>
          </a:solidFill>
        </p:spPr>
        <p:txBody>
          <a:bodyPr/>
          <a:lstStyle/>
          <a:p>
            <a:r>
              <a:rPr lang="en-US"/>
              <a:t>Click icon to add picture</a:t>
            </a:r>
            <a:endParaRPr lang="en-US" dirty="0"/>
          </a:p>
        </p:txBody>
      </p:sp>
      <p:sp>
        <p:nvSpPr>
          <p:cNvPr id="9" name="Text Placeholder 8">
            <a:extLst>
              <a:ext uri="{FF2B5EF4-FFF2-40B4-BE49-F238E27FC236}">
                <a16:creationId xmlns:a16="http://schemas.microsoft.com/office/drawing/2014/main" id="{1B8F9B77-308B-48E1-BCAC-0C74FB9A1CF4}"/>
              </a:ext>
            </a:extLst>
          </p:cNvPr>
          <p:cNvSpPr>
            <a:spLocks noGrp="1"/>
          </p:cNvSpPr>
          <p:nvPr>
            <p:ph type="body" sz="quarter" idx="14" hasCustomPrompt="1"/>
          </p:nvPr>
        </p:nvSpPr>
        <p:spPr>
          <a:xfrm>
            <a:off x="1335515" y="5359799"/>
            <a:ext cx="2286000" cy="365125"/>
          </a:xfrm>
        </p:spPr>
        <p:txBody>
          <a:bodyPr anchor="ctr" anchorCtr="0">
            <a:noAutofit/>
          </a:bodyPr>
          <a:lstStyle>
            <a:lvl1pPr marL="0" indent="0" algn="ctr">
              <a:buNone/>
              <a:defRPr sz="16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Name</a:t>
            </a:r>
          </a:p>
        </p:txBody>
      </p:sp>
      <p:sp>
        <p:nvSpPr>
          <p:cNvPr id="10" name="Text Placeholder 8">
            <a:extLst>
              <a:ext uri="{FF2B5EF4-FFF2-40B4-BE49-F238E27FC236}">
                <a16:creationId xmlns:a16="http://schemas.microsoft.com/office/drawing/2014/main" id="{50BA97C8-6774-46D2-9678-1BA2BE8C9D3E}"/>
              </a:ext>
            </a:extLst>
          </p:cNvPr>
          <p:cNvSpPr>
            <a:spLocks noGrp="1"/>
          </p:cNvSpPr>
          <p:nvPr>
            <p:ph type="body" sz="quarter" idx="15" hasCustomPrompt="1"/>
          </p:nvPr>
        </p:nvSpPr>
        <p:spPr>
          <a:xfrm>
            <a:off x="1335515" y="5743005"/>
            <a:ext cx="2286000" cy="365125"/>
          </a:xfrm>
        </p:spPr>
        <p:txBody>
          <a:bodyPr>
            <a:noAutofit/>
          </a:bodyPr>
          <a:lstStyle>
            <a:lvl1pPr marL="0" indent="0" algn="ctr">
              <a:buNone/>
              <a:defRPr sz="14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Title</a:t>
            </a:r>
          </a:p>
        </p:txBody>
      </p:sp>
      <p:sp>
        <p:nvSpPr>
          <p:cNvPr id="11" name="Picture Placeholder 6">
            <a:extLst>
              <a:ext uri="{FF2B5EF4-FFF2-40B4-BE49-F238E27FC236}">
                <a16:creationId xmlns:a16="http://schemas.microsoft.com/office/drawing/2014/main" id="{D48977F0-CAE5-4054-B1AC-16B25EB28CBA}"/>
              </a:ext>
            </a:extLst>
          </p:cNvPr>
          <p:cNvSpPr>
            <a:spLocks noGrp="1"/>
          </p:cNvSpPr>
          <p:nvPr>
            <p:ph type="pic" sz="quarter" idx="16"/>
          </p:nvPr>
        </p:nvSpPr>
        <p:spPr>
          <a:xfrm>
            <a:off x="3754036" y="1718798"/>
            <a:ext cx="2286000" cy="3566160"/>
          </a:xfrm>
          <a:solidFill>
            <a:schemeClr val="accent6"/>
          </a:solidFill>
        </p:spPr>
        <p:txBody>
          <a:bodyPr/>
          <a:lstStyle/>
          <a:p>
            <a:r>
              <a:rPr lang="en-US"/>
              <a:t>Click icon to add picture</a:t>
            </a:r>
            <a:endParaRPr lang="en-US" dirty="0"/>
          </a:p>
        </p:txBody>
      </p:sp>
      <p:sp>
        <p:nvSpPr>
          <p:cNvPr id="12" name="Text Placeholder 8">
            <a:extLst>
              <a:ext uri="{FF2B5EF4-FFF2-40B4-BE49-F238E27FC236}">
                <a16:creationId xmlns:a16="http://schemas.microsoft.com/office/drawing/2014/main" id="{035550F1-A852-48F3-9C1C-C64F3B8D4D7E}"/>
              </a:ext>
            </a:extLst>
          </p:cNvPr>
          <p:cNvSpPr>
            <a:spLocks noGrp="1"/>
          </p:cNvSpPr>
          <p:nvPr>
            <p:ph type="body" sz="quarter" idx="17" hasCustomPrompt="1"/>
          </p:nvPr>
        </p:nvSpPr>
        <p:spPr>
          <a:xfrm>
            <a:off x="3754036" y="5360195"/>
            <a:ext cx="2286000" cy="365125"/>
          </a:xfrm>
        </p:spPr>
        <p:txBody>
          <a:bodyPr anchor="ctr" anchorCtr="0">
            <a:noAutofit/>
          </a:bodyPr>
          <a:lstStyle>
            <a:lvl1pPr marL="0" indent="0" algn="ctr">
              <a:buNone/>
              <a:defRPr sz="16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Name</a:t>
            </a:r>
          </a:p>
        </p:txBody>
      </p:sp>
      <p:sp>
        <p:nvSpPr>
          <p:cNvPr id="13" name="Text Placeholder 8">
            <a:extLst>
              <a:ext uri="{FF2B5EF4-FFF2-40B4-BE49-F238E27FC236}">
                <a16:creationId xmlns:a16="http://schemas.microsoft.com/office/drawing/2014/main" id="{D757D7CE-02BE-4D9B-A676-F2967D660EC0}"/>
              </a:ext>
            </a:extLst>
          </p:cNvPr>
          <p:cNvSpPr>
            <a:spLocks noGrp="1"/>
          </p:cNvSpPr>
          <p:nvPr>
            <p:ph type="body" sz="quarter" idx="18" hasCustomPrompt="1"/>
          </p:nvPr>
        </p:nvSpPr>
        <p:spPr>
          <a:xfrm>
            <a:off x="3754036" y="5743401"/>
            <a:ext cx="2286000" cy="365125"/>
          </a:xfrm>
        </p:spPr>
        <p:txBody>
          <a:bodyPr>
            <a:noAutofit/>
          </a:bodyPr>
          <a:lstStyle>
            <a:lvl1pPr marL="0" indent="0" algn="ctr">
              <a:buNone/>
              <a:defRPr sz="14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Title</a:t>
            </a:r>
          </a:p>
        </p:txBody>
      </p:sp>
      <p:sp>
        <p:nvSpPr>
          <p:cNvPr id="14" name="Picture Placeholder 6">
            <a:extLst>
              <a:ext uri="{FF2B5EF4-FFF2-40B4-BE49-F238E27FC236}">
                <a16:creationId xmlns:a16="http://schemas.microsoft.com/office/drawing/2014/main" id="{64C29CA7-3B83-4C84-8407-F05C8CA7084D}"/>
              </a:ext>
            </a:extLst>
          </p:cNvPr>
          <p:cNvSpPr>
            <a:spLocks noGrp="1"/>
          </p:cNvSpPr>
          <p:nvPr>
            <p:ph type="pic" sz="quarter" idx="19"/>
          </p:nvPr>
        </p:nvSpPr>
        <p:spPr>
          <a:xfrm>
            <a:off x="6172557" y="1718402"/>
            <a:ext cx="2286000" cy="3566160"/>
          </a:xfrm>
          <a:solidFill>
            <a:schemeClr val="accent6"/>
          </a:solidFill>
        </p:spPr>
        <p:txBody>
          <a:bodyPr/>
          <a:lstStyle/>
          <a:p>
            <a:r>
              <a:rPr lang="en-US"/>
              <a:t>Click icon to add picture</a:t>
            </a:r>
            <a:endParaRPr lang="en-US" dirty="0"/>
          </a:p>
        </p:txBody>
      </p:sp>
      <p:sp>
        <p:nvSpPr>
          <p:cNvPr id="15" name="Text Placeholder 8">
            <a:extLst>
              <a:ext uri="{FF2B5EF4-FFF2-40B4-BE49-F238E27FC236}">
                <a16:creationId xmlns:a16="http://schemas.microsoft.com/office/drawing/2014/main" id="{62304448-704D-4C85-87B3-13204A597E05}"/>
              </a:ext>
            </a:extLst>
          </p:cNvPr>
          <p:cNvSpPr>
            <a:spLocks noGrp="1"/>
          </p:cNvSpPr>
          <p:nvPr>
            <p:ph type="body" sz="quarter" idx="20" hasCustomPrompt="1"/>
          </p:nvPr>
        </p:nvSpPr>
        <p:spPr>
          <a:xfrm>
            <a:off x="6172557" y="5360195"/>
            <a:ext cx="2286000" cy="365125"/>
          </a:xfrm>
        </p:spPr>
        <p:txBody>
          <a:bodyPr anchor="ctr" anchorCtr="0">
            <a:noAutofit/>
          </a:bodyPr>
          <a:lstStyle>
            <a:lvl1pPr marL="0" indent="0" algn="ctr">
              <a:buNone/>
              <a:defRPr sz="16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Name</a:t>
            </a:r>
          </a:p>
        </p:txBody>
      </p:sp>
      <p:sp>
        <p:nvSpPr>
          <p:cNvPr id="16" name="Text Placeholder 8">
            <a:extLst>
              <a:ext uri="{FF2B5EF4-FFF2-40B4-BE49-F238E27FC236}">
                <a16:creationId xmlns:a16="http://schemas.microsoft.com/office/drawing/2014/main" id="{BB608A2D-D2B2-4E41-89DB-745BBE2D8B47}"/>
              </a:ext>
            </a:extLst>
          </p:cNvPr>
          <p:cNvSpPr>
            <a:spLocks noGrp="1"/>
          </p:cNvSpPr>
          <p:nvPr>
            <p:ph type="body" sz="quarter" idx="21" hasCustomPrompt="1"/>
          </p:nvPr>
        </p:nvSpPr>
        <p:spPr>
          <a:xfrm>
            <a:off x="6172557" y="5743401"/>
            <a:ext cx="2286000" cy="365125"/>
          </a:xfrm>
        </p:spPr>
        <p:txBody>
          <a:bodyPr>
            <a:noAutofit/>
          </a:bodyPr>
          <a:lstStyle>
            <a:lvl1pPr marL="0" indent="0" algn="ctr">
              <a:buNone/>
              <a:defRPr sz="14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Title</a:t>
            </a:r>
          </a:p>
        </p:txBody>
      </p:sp>
      <p:sp>
        <p:nvSpPr>
          <p:cNvPr id="17" name="Picture Placeholder 6">
            <a:extLst>
              <a:ext uri="{FF2B5EF4-FFF2-40B4-BE49-F238E27FC236}">
                <a16:creationId xmlns:a16="http://schemas.microsoft.com/office/drawing/2014/main" id="{B1A1DC22-0E05-43FC-8E91-0BE7AA25EEF8}"/>
              </a:ext>
            </a:extLst>
          </p:cNvPr>
          <p:cNvSpPr>
            <a:spLocks noGrp="1"/>
          </p:cNvSpPr>
          <p:nvPr>
            <p:ph type="pic" sz="quarter" idx="22"/>
          </p:nvPr>
        </p:nvSpPr>
        <p:spPr>
          <a:xfrm>
            <a:off x="8578378" y="1718798"/>
            <a:ext cx="2286000" cy="3566160"/>
          </a:xfrm>
          <a:solidFill>
            <a:schemeClr val="accent6"/>
          </a:solidFill>
        </p:spPr>
        <p:txBody>
          <a:bodyPr/>
          <a:lstStyle/>
          <a:p>
            <a:r>
              <a:rPr lang="en-US"/>
              <a:t>Click icon to add picture</a:t>
            </a:r>
            <a:endParaRPr lang="en-US" dirty="0"/>
          </a:p>
        </p:txBody>
      </p:sp>
      <p:sp>
        <p:nvSpPr>
          <p:cNvPr id="18" name="Text Placeholder 8">
            <a:extLst>
              <a:ext uri="{FF2B5EF4-FFF2-40B4-BE49-F238E27FC236}">
                <a16:creationId xmlns:a16="http://schemas.microsoft.com/office/drawing/2014/main" id="{25676C67-0CCC-403A-9B15-B42740FCF064}"/>
              </a:ext>
            </a:extLst>
          </p:cNvPr>
          <p:cNvSpPr>
            <a:spLocks noGrp="1"/>
          </p:cNvSpPr>
          <p:nvPr>
            <p:ph type="body" sz="quarter" idx="23" hasCustomPrompt="1"/>
          </p:nvPr>
        </p:nvSpPr>
        <p:spPr>
          <a:xfrm>
            <a:off x="8578378" y="5360195"/>
            <a:ext cx="2286000" cy="365125"/>
          </a:xfrm>
        </p:spPr>
        <p:txBody>
          <a:bodyPr anchor="ctr" anchorCtr="0">
            <a:noAutofit/>
          </a:bodyPr>
          <a:lstStyle>
            <a:lvl1pPr marL="0" indent="0" algn="ctr">
              <a:buNone/>
              <a:defRPr sz="16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Name</a:t>
            </a:r>
          </a:p>
        </p:txBody>
      </p:sp>
      <p:sp>
        <p:nvSpPr>
          <p:cNvPr id="19" name="Text Placeholder 8">
            <a:extLst>
              <a:ext uri="{FF2B5EF4-FFF2-40B4-BE49-F238E27FC236}">
                <a16:creationId xmlns:a16="http://schemas.microsoft.com/office/drawing/2014/main" id="{25CC45AB-977D-4580-9F1A-2E786542EE50}"/>
              </a:ext>
            </a:extLst>
          </p:cNvPr>
          <p:cNvSpPr>
            <a:spLocks noGrp="1"/>
          </p:cNvSpPr>
          <p:nvPr>
            <p:ph type="body" sz="quarter" idx="24" hasCustomPrompt="1"/>
          </p:nvPr>
        </p:nvSpPr>
        <p:spPr>
          <a:xfrm>
            <a:off x="8578378" y="5743401"/>
            <a:ext cx="2286000" cy="365125"/>
          </a:xfrm>
        </p:spPr>
        <p:txBody>
          <a:bodyPr>
            <a:noAutofit/>
          </a:bodyPr>
          <a:lstStyle>
            <a:lvl1pPr marL="0" indent="0" algn="ctr">
              <a:buNone/>
              <a:defRPr sz="14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Title</a:t>
            </a:r>
          </a:p>
        </p:txBody>
      </p:sp>
      <p:sp>
        <p:nvSpPr>
          <p:cNvPr id="3" name="Date Placeholder 2">
            <a:extLst>
              <a:ext uri="{FF2B5EF4-FFF2-40B4-BE49-F238E27FC236}">
                <a16:creationId xmlns:a16="http://schemas.microsoft.com/office/drawing/2014/main" id="{9CAF00A3-1058-4FA9-A985-03711701054C}"/>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A00F60BE-20E1-40C5-85E7-AEAABD0C0DE6}"/>
              </a:ext>
            </a:extLst>
          </p:cNvPr>
          <p:cNvSpPr>
            <a:spLocks noGrp="1"/>
          </p:cNvSpPr>
          <p:nvPr>
            <p:ph type="ftr" sz="quarter" idx="11"/>
          </p:nvPr>
        </p:nvSpPr>
        <p:spPr/>
        <p:txBody>
          <a:bodyPr/>
          <a:lstStyle/>
          <a:p>
            <a:r>
              <a:rPr lang="en-US" dirty="0"/>
              <a:t>Pitch deck title</a:t>
            </a:r>
          </a:p>
        </p:txBody>
      </p:sp>
      <p:sp>
        <p:nvSpPr>
          <p:cNvPr id="5" name="Slide Number Placeholder 4">
            <a:extLst>
              <a:ext uri="{FF2B5EF4-FFF2-40B4-BE49-F238E27FC236}">
                <a16:creationId xmlns:a16="http://schemas.microsoft.com/office/drawing/2014/main" id="{05DC939B-94C9-4FF9-B0C8-1149DEFA6CF8}"/>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3956699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option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C642-49FB-4E16-A3A0-B2ACBEABFFD6}"/>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7" name="Picture Placeholder 6">
            <a:extLst>
              <a:ext uri="{FF2B5EF4-FFF2-40B4-BE49-F238E27FC236}">
                <a16:creationId xmlns:a16="http://schemas.microsoft.com/office/drawing/2014/main" id="{37BA1CDE-376A-4ABA-B8B8-75D6A678096B}"/>
              </a:ext>
            </a:extLst>
          </p:cNvPr>
          <p:cNvSpPr>
            <a:spLocks noGrp="1"/>
          </p:cNvSpPr>
          <p:nvPr>
            <p:ph type="pic" sz="quarter" idx="13"/>
          </p:nvPr>
        </p:nvSpPr>
        <p:spPr>
          <a:xfrm>
            <a:off x="1335515" y="1717141"/>
            <a:ext cx="2286000" cy="1554480"/>
          </a:xfrm>
          <a:solidFill>
            <a:schemeClr val="accent6"/>
          </a:solidFill>
        </p:spPr>
        <p:txBody>
          <a:bodyPr/>
          <a:lstStyle/>
          <a:p>
            <a:r>
              <a:rPr lang="en-US"/>
              <a:t>Click icon to add picture</a:t>
            </a:r>
            <a:endParaRPr lang="en-US" dirty="0"/>
          </a:p>
        </p:txBody>
      </p:sp>
      <p:sp>
        <p:nvSpPr>
          <p:cNvPr id="9" name="Text Placeholder 8">
            <a:extLst>
              <a:ext uri="{FF2B5EF4-FFF2-40B4-BE49-F238E27FC236}">
                <a16:creationId xmlns:a16="http://schemas.microsoft.com/office/drawing/2014/main" id="{1B8F9B77-308B-48E1-BCAC-0C74FB9A1CF4}"/>
              </a:ext>
            </a:extLst>
          </p:cNvPr>
          <p:cNvSpPr>
            <a:spLocks noGrp="1"/>
          </p:cNvSpPr>
          <p:nvPr>
            <p:ph type="body" sz="quarter" idx="14" hasCustomPrompt="1"/>
          </p:nvPr>
        </p:nvSpPr>
        <p:spPr>
          <a:xfrm>
            <a:off x="1335515" y="3323013"/>
            <a:ext cx="2286000" cy="274320"/>
          </a:xfrm>
        </p:spPr>
        <p:txBody>
          <a:bodyPr anchor="ctr" anchorCtr="0">
            <a:noAutofit/>
          </a:bodyPr>
          <a:lstStyle>
            <a:lvl1pPr marL="0" indent="0" algn="ctr">
              <a:buNone/>
              <a:defRPr sz="14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Name</a:t>
            </a:r>
          </a:p>
        </p:txBody>
      </p:sp>
      <p:sp>
        <p:nvSpPr>
          <p:cNvPr id="10" name="Text Placeholder 8">
            <a:extLst>
              <a:ext uri="{FF2B5EF4-FFF2-40B4-BE49-F238E27FC236}">
                <a16:creationId xmlns:a16="http://schemas.microsoft.com/office/drawing/2014/main" id="{50BA97C8-6774-46D2-9678-1BA2BE8C9D3E}"/>
              </a:ext>
            </a:extLst>
          </p:cNvPr>
          <p:cNvSpPr>
            <a:spLocks noGrp="1"/>
          </p:cNvSpPr>
          <p:nvPr>
            <p:ph type="body" sz="quarter" idx="15" hasCustomPrompt="1"/>
          </p:nvPr>
        </p:nvSpPr>
        <p:spPr>
          <a:xfrm>
            <a:off x="1335515" y="3610807"/>
            <a:ext cx="2286000" cy="274320"/>
          </a:xfrm>
        </p:spPr>
        <p:txBody>
          <a:bodyPr>
            <a:noAutofit/>
          </a:bodyPr>
          <a:lstStyle>
            <a:lvl1pPr marL="0" indent="0" algn="ctr">
              <a:buNone/>
              <a:defRPr sz="12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Title</a:t>
            </a:r>
          </a:p>
        </p:txBody>
      </p:sp>
      <p:sp>
        <p:nvSpPr>
          <p:cNvPr id="11" name="Picture Placeholder 6">
            <a:extLst>
              <a:ext uri="{FF2B5EF4-FFF2-40B4-BE49-F238E27FC236}">
                <a16:creationId xmlns:a16="http://schemas.microsoft.com/office/drawing/2014/main" id="{D48977F0-CAE5-4054-B1AC-16B25EB28CBA}"/>
              </a:ext>
            </a:extLst>
          </p:cNvPr>
          <p:cNvSpPr>
            <a:spLocks noGrp="1"/>
          </p:cNvSpPr>
          <p:nvPr>
            <p:ph type="pic" sz="quarter" idx="16"/>
          </p:nvPr>
        </p:nvSpPr>
        <p:spPr>
          <a:xfrm>
            <a:off x="3754036" y="1717537"/>
            <a:ext cx="2286000" cy="1554480"/>
          </a:xfrm>
          <a:solidFill>
            <a:schemeClr val="accent6"/>
          </a:solidFill>
        </p:spPr>
        <p:txBody>
          <a:bodyPr/>
          <a:lstStyle/>
          <a:p>
            <a:r>
              <a:rPr lang="en-US"/>
              <a:t>Click icon to add picture</a:t>
            </a:r>
            <a:endParaRPr lang="en-US" dirty="0"/>
          </a:p>
        </p:txBody>
      </p:sp>
      <p:sp>
        <p:nvSpPr>
          <p:cNvPr id="12" name="Text Placeholder 8">
            <a:extLst>
              <a:ext uri="{FF2B5EF4-FFF2-40B4-BE49-F238E27FC236}">
                <a16:creationId xmlns:a16="http://schemas.microsoft.com/office/drawing/2014/main" id="{035550F1-A852-48F3-9C1C-C64F3B8D4D7E}"/>
              </a:ext>
            </a:extLst>
          </p:cNvPr>
          <p:cNvSpPr>
            <a:spLocks noGrp="1"/>
          </p:cNvSpPr>
          <p:nvPr>
            <p:ph type="body" sz="quarter" idx="17" hasCustomPrompt="1"/>
          </p:nvPr>
        </p:nvSpPr>
        <p:spPr>
          <a:xfrm>
            <a:off x="3754036" y="3323409"/>
            <a:ext cx="2286000" cy="274320"/>
          </a:xfrm>
        </p:spPr>
        <p:txBody>
          <a:bodyPr anchor="ctr" anchorCtr="0">
            <a:noAutofit/>
          </a:bodyPr>
          <a:lstStyle>
            <a:lvl1pPr marL="0" indent="0" algn="ctr">
              <a:buNone/>
              <a:defRPr sz="14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Name</a:t>
            </a:r>
          </a:p>
        </p:txBody>
      </p:sp>
      <p:sp>
        <p:nvSpPr>
          <p:cNvPr id="13" name="Text Placeholder 8">
            <a:extLst>
              <a:ext uri="{FF2B5EF4-FFF2-40B4-BE49-F238E27FC236}">
                <a16:creationId xmlns:a16="http://schemas.microsoft.com/office/drawing/2014/main" id="{D757D7CE-02BE-4D9B-A676-F2967D660EC0}"/>
              </a:ext>
            </a:extLst>
          </p:cNvPr>
          <p:cNvSpPr>
            <a:spLocks noGrp="1"/>
          </p:cNvSpPr>
          <p:nvPr>
            <p:ph type="body" sz="quarter" idx="18" hasCustomPrompt="1"/>
          </p:nvPr>
        </p:nvSpPr>
        <p:spPr>
          <a:xfrm>
            <a:off x="3754036" y="3611203"/>
            <a:ext cx="2286000" cy="274320"/>
          </a:xfrm>
        </p:spPr>
        <p:txBody>
          <a:bodyPr>
            <a:noAutofit/>
          </a:bodyPr>
          <a:lstStyle>
            <a:lvl1pPr marL="0" indent="0" algn="ctr">
              <a:buNone/>
              <a:defRPr sz="12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Title</a:t>
            </a:r>
          </a:p>
        </p:txBody>
      </p:sp>
      <p:sp>
        <p:nvSpPr>
          <p:cNvPr id="14" name="Picture Placeholder 6">
            <a:extLst>
              <a:ext uri="{FF2B5EF4-FFF2-40B4-BE49-F238E27FC236}">
                <a16:creationId xmlns:a16="http://schemas.microsoft.com/office/drawing/2014/main" id="{64C29CA7-3B83-4C84-8407-F05C8CA7084D}"/>
              </a:ext>
            </a:extLst>
          </p:cNvPr>
          <p:cNvSpPr>
            <a:spLocks noGrp="1"/>
          </p:cNvSpPr>
          <p:nvPr>
            <p:ph type="pic" sz="quarter" idx="19"/>
          </p:nvPr>
        </p:nvSpPr>
        <p:spPr>
          <a:xfrm>
            <a:off x="6172557" y="1717141"/>
            <a:ext cx="2286000" cy="1554480"/>
          </a:xfrm>
          <a:solidFill>
            <a:schemeClr val="accent6"/>
          </a:solidFill>
        </p:spPr>
        <p:txBody>
          <a:bodyPr/>
          <a:lstStyle/>
          <a:p>
            <a:r>
              <a:rPr lang="en-US"/>
              <a:t>Click icon to add picture</a:t>
            </a:r>
            <a:endParaRPr lang="en-US" dirty="0"/>
          </a:p>
        </p:txBody>
      </p:sp>
      <p:sp>
        <p:nvSpPr>
          <p:cNvPr id="15" name="Text Placeholder 8">
            <a:extLst>
              <a:ext uri="{FF2B5EF4-FFF2-40B4-BE49-F238E27FC236}">
                <a16:creationId xmlns:a16="http://schemas.microsoft.com/office/drawing/2014/main" id="{62304448-704D-4C85-87B3-13204A597E05}"/>
              </a:ext>
            </a:extLst>
          </p:cNvPr>
          <p:cNvSpPr>
            <a:spLocks noGrp="1"/>
          </p:cNvSpPr>
          <p:nvPr>
            <p:ph type="body" sz="quarter" idx="20" hasCustomPrompt="1"/>
          </p:nvPr>
        </p:nvSpPr>
        <p:spPr>
          <a:xfrm>
            <a:off x="6172557" y="3323013"/>
            <a:ext cx="2286000" cy="274320"/>
          </a:xfrm>
        </p:spPr>
        <p:txBody>
          <a:bodyPr anchor="ctr" anchorCtr="0">
            <a:noAutofit/>
          </a:bodyPr>
          <a:lstStyle>
            <a:lvl1pPr marL="0" indent="0" algn="ctr">
              <a:buNone/>
              <a:defRPr sz="14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Name</a:t>
            </a:r>
          </a:p>
        </p:txBody>
      </p:sp>
      <p:sp>
        <p:nvSpPr>
          <p:cNvPr id="16" name="Text Placeholder 8">
            <a:extLst>
              <a:ext uri="{FF2B5EF4-FFF2-40B4-BE49-F238E27FC236}">
                <a16:creationId xmlns:a16="http://schemas.microsoft.com/office/drawing/2014/main" id="{BB608A2D-D2B2-4E41-89DB-745BBE2D8B47}"/>
              </a:ext>
            </a:extLst>
          </p:cNvPr>
          <p:cNvSpPr>
            <a:spLocks noGrp="1"/>
          </p:cNvSpPr>
          <p:nvPr>
            <p:ph type="body" sz="quarter" idx="21" hasCustomPrompt="1"/>
          </p:nvPr>
        </p:nvSpPr>
        <p:spPr>
          <a:xfrm>
            <a:off x="6172557" y="3610807"/>
            <a:ext cx="2286000" cy="274320"/>
          </a:xfrm>
        </p:spPr>
        <p:txBody>
          <a:bodyPr>
            <a:noAutofit/>
          </a:bodyPr>
          <a:lstStyle>
            <a:lvl1pPr marL="0" indent="0" algn="ctr">
              <a:buNone/>
              <a:defRPr sz="12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Title</a:t>
            </a:r>
          </a:p>
        </p:txBody>
      </p:sp>
      <p:sp>
        <p:nvSpPr>
          <p:cNvPr id="17" name="Picture Placeholder 6">
            <a:extLst>
              <a:ext uri="{FF2B5EF4-FFF2-40B4-BE49-F238E27FC236}">
                <a16:creationId xmlns:a16="http://schemas.microsoft.com/office/drawing/2014/main" id="{B1A1DC22-0E05-43FC-8E91-0BE7AA25EEF8}"/>
              </a:ext>
            </a:extLst>
          </p:cNvPr>
          <p:cNvSpPr>
            <a:spLocks noGrp="1"/>
          </p:cNvSpPr>
          <p:nvPr>
            <p:ph type="pic" sz="quarter" idx="22"/>
          </p:nvPr>
        </p:nvSpPr>
        <p:spPr>
          <a:xfrm>
            <a:off x="8578378" y="1717141"/>
            <a:ext cx="2286000" cy="1554480"/>
          </a:xfrm>
          <a:solidFill>
            <a:schemeClr val="accent6"/>
          </a:solidFill>
        </p:spPr>
        <p:txBody>
          <a:bodyPr/>
          <a:lstStyle/>
          <a:p>
            <a:r>
              <a:rPr lang="en-US"/>
              <a:t>Click icon to add picture</a:t>
            </a:r>
            <a:endParaRPr lang="en-US" dirty="0"/>
          </a:p>
        </p:txBody>
      </p:sp>
      <p:sp>
        <p:nvSpPr>
          <p:cNvPr id="18" name="Text Placeholder 8">
            <a:extLst>
              <a:ext uri="{FF2B5EF4-FFF2-40B4-BE49-F238E27FC236}">
                <a16:creationId xmlns:a16="http://schemas.microsoft.com/office/drawing/2014/main" id="{25676C67-0CCC-403A-9B15-B42740FCF064}"/>
              </a:ext>
            </a:extLst>
          </p:cNvPr>
          <p:cNvSpPr>
            <a:spLocks noGrp="1"/>
          </p:cNvSpPr>
          <p:nvPr>
            <p:ph type="body" sz="quarter" idx="23" hasCustomPrompt="1"/>
          </p:nvPr>
        </p:nvSpPr>
        <p:spPr>
          <a:xfrm>
            <a:off x="8578378" y="3323013"/>
            <a:ext cx="2286000" cy="274320"/>
          </a:xfrm>
        </p:spPr>
        <p:txBody>
          <a:bodyPr anchor="ctr" anchorCtr="0">
            <a:noAutofit/>
          </a:bodyPr>
          <a:lstStyle>
            <a:lvl1pPr marL="0" indent="0" algn="ctr">
              <a:buNone/>
              <a:defRPr sz="14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Name</a:t>
            </a:r>
          </a:p>
        </p:txBody>
      </p:sp>
      <p:sp>
        <p:nvSpPr>
          <p:cNvPr id="19" name="Text Placeholder 8">
            <a:extLst>
              <a:ext uri="{FF2B5EF4-FFF2-40B4-BE49-F238E27FC236}">
                <a16:creationId xmlns:a16="http://schemas.microsoft.com/office/drawing/2014/main" id="{25CC45AB-977D-4580-9F1A-2E786542EE50}"/>
              </a:ext>
            </a:extLst>
          </p:cNvPr>
          <p:cNvSpPr>
            <a:spLocks noGrp="1"/>
          </p:cNvSpPr>
          <p:nvPr>
            <p:ph type="body" sz="quarter" idx="24" hasCustomPrompt="1"/>
          </p:nvPr>
        </p:nvSpPr>
        <p:spPr>
          <a:xfrm>
            <a:off x="8578378" y="3610807"/>
            <a:ext cx="2286000" cy="274320"/>
          </a:xfrm>
        </p:spPr>
        <p:txBody>
          <a:bodyPr>
            <a:noAutofit/>
          </a:bodyPr>
          <a:lstStyle>
            <a:lvl1pPr marL="0" indent="0" algn="ctr">
              <a:buNone/>
              <a:defRPr sz="12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Title</a:t>
            </a:r>
          </a:p>
        </p:txBody>
      </p:sp>
      <p:sp>
        <p:nvSpPr>
          <p:cNvPr id="44" name="Picture Placeholder 6">
            <a:extLst>
              <a:ext uri="{FF2B5EF4-FFF2-40B4-BE49-F238E27FC236}">
                <a16:creationId xmlns:a16="http://schemas.microsoft.com/office/drawing/2014/main" id="{27688D91-F8AA-4C0A-BF29-90F8FE202DAC}"/>
              </a:ext>
            </a:extLst>
          </p:cNvPr>
          <p:cNvSpPr>
            <a:spLocks noGrp="1"/>
          </p:cNvSpPr>
          <p:nvPr>
            <p:ph type="pic" sz="quarter" idx="25"/>
          </p:nvPr>
        </p:nvSpPr>
        <p:spPr>
          <a:xfrm>
            <a:off x="1325219" y="4131915"/>
            <a:ext cx="2286000" cy="1554480"/>
          </a:xfrm>
          <a:solidFill>
            <a:schemeClr val="accent6"/>
          </a:solidFill>
        </p:spPr>
        <p:txBody>
          <a:bodyPr/>
          <a:lstStyle/>
          <a:p>
            <a:r>
              <a:rPr lang="en-US"/>
              <a:t>Click icon to add picture</a:t>
            </a:r>
            <a:endParaRPr lang="en-US" dirty="0"/>
          </a:p>
        </p:txBody>
      </p:sp>
      <p:sp>
        <p:nvSpPr>
          <p:cNvPr id="45" name="Text Placeholder 8">
            <a:extLst>
              <a:ext uri="{FF2B5EF4-FFF2-40B4-BE49-F238E27FC236}">
                <a16:creationId xmlns:a16="http://schemas.microsoft.com/office/drawing/2014/main" id="{D9AECBF7-0508-4905-9DF6-C0FF9D9ADA48}"/>
              </a:ext>
            </a:extLst>
          </p:cNvPr>
          <p:cNvSpPr>
            <a:spLocks noGrp="1"/>
          </p:cNvSpPr>
          <p:nvPr>
            <p:ph type="body" sz="quarter" idx="26" hasCustomPrompt="1"/>
          </p:nvPr>
        </p:nvSpPr>
        <p:spPr>
          <a:xfrm>
            <a:off x="1325219" y="5737787"/>
            <a:ext cx="2286000" cy="274320"/>
          </a:xfrm>
        </p:spPr>
        <p:txBody>
          <a:bodyPr anchor="ctr" anchorCtr="0">
            <a:noAutofit/>
          </a:bodyPr>
          <a:lstStyle>
            <a:lvl1pPr marL="0" indent="0" algn="ctr">
              <a:buNone/>
              <a:defRPr sz="14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Name</a:t>
            </a:r>
          </a:p>
        </p:txBody>
      </p:sp>
      <p:sp>
        <p:nvSpPr>
          <p:cNvPr id="46" name="Text Placeholder 8">
            <a:extLst>
              <a:ext uri="{FF2B5EF4-FFF2-40B4-BE49-F238E27FC236}">
                <a16:creationId xmlns:a16="http://schemas.microsoft.com/office/drawing/2014/main" id="{A7F920A3-CA67-4CD0-A639-1CE803DE26F8}"/>
              </a:ext>
            </a:extLst>
          </p:cNvPr>
          <p:cNvSpPr>
            <a:spLocks noGrp="1"/>
          </p:cNvSpPr>
          <p:nvPr>
            <p:ph type="body" sz="quarter" idx="27" hasCustomPrompt="1"/>
          </p:nvPr>
        </p:nvSpPr>
        <p:spPr>
          <a:xfrm>
            <a:off x="1325219" y="6025581"/>
            <a:ext cx="2286000" cy="274320"/>
          </a:xfrm>
        </p:spPr>
        <p:txBody>
          <a:bodyPr>
            <a:noAutofit/>
          </a:bodyPr>
          <a:lstStyle>
            <a:lvl1pPr marL="0" indent="0" algn="ctr">
              <a:buNone/>
              <a:defRPr sz="12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Title</a:t>
            </a:r>
          </a:p>
        </p:txBody>
      </p:sp>
      <p:sp>
        <p:nvSpPr>
          <p:cNvPr id="47" name="Picture Placeholder 6">
            <a:extLst>
              <a:ext uri="{FF2B5EF4-FFF2-40B4-BE49-F238E27FC236}">
                <a16:creationId xmlns:a16="http://schemas.microsoft.com/office/drawing/2014/main" id="{463E2C69-9A20-4A90-8F45-4EE6CFD469B6}"/>
              </a:ext>
            </a:extLst>
          </p:cNvPr>
          <p:cNvSpPr>
            <a:spLocks noGrp="1"/>
          </p:cNvSpPr>
          <p:nvPr>
            <p:ph type="pic" sz="quarter" idx="28"/>
          </p:nvPr>
        </p:nvSpPr>
        <p:spPr>
          <a:xfrm>
            <a:off x="3743740" y="4132311"/>
            <a:ext cx="2286000" cy="1554480"/>
          </a:xfrm>
          <a:solidFill>
            <a:schemeClr val="accent6"/>
          </a:solidFill>
        </p:spPr>
        <p:txBody>
          <a:bodyPr/>
          <a:lstStyle/>
          <a:p>
            <a:r>
              <a:rPr lang="en-US"/>
              <a:t>Click icon to add picture</a:t>
            </a:r>
            <a:endParaRPr lang="en-US" dirty="0"/>
          </a:p>
        </p:txBody>
      </p:sp>
      <p:sp>
        <p:nvSpPr>
          <p:cNvPr id="48" name="Text Placeholder 8">
            <a:extLst>
              <a:ext uri="{FF2B5EF4-FFF2-40B4-BE49-F238E27FC236}">
                <a16:creationId xmlns:a16="http://schemas.microsoft.com/office/drawing/2014/main" id="{D33409A7-C60B-4AD7-AFDF-23C2F042CECE}"/>
              </a:ext>
            </a:extLst>
          </p:cNvPr>
          <p:cNvSpPr>
            <a:spLocks noGrp="1"/>
          </p:cNvSpPr>
          <p:nvPr>
            <p:ph type="body" sz="quarter" idx="29" hasCustomPrompt="1"/>
          </p:nvPr>
        </p:nvSpPr>
        <p:spPr>
          <a:xfrm>
            <a:off x="3743740" y="5738183"/>
            <a:ext cx="2286000" cy="274320"/>
          </a:xfrm>
        </p:spPr>
        <p:txBody>
          <a:bodyPr anchor="ctr" anchorCtr="0">
            <a:noAutofit/>
          </a:bodyPr>
          <a:lstStyle>
            <a:lvl1pPr marL="0" indent="0" algn="ctr">
              <a:buNone/>
              <a:defRPr sz="14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Name</a:t>
            </a:r>
          </a:p>
        </p:txBody>
      </p:sp>
      <p:sp>
        <p:nvSpPr>
          <p:cNvPr id="49" name="Text Placeholder 8">
            <a:extLst>
              <a:ext uri="{FF2B5EF4-FFF2-40B4-BE49-F238E27FC236}">
                <a16:creationId xmlns:a16="http://schemas.microsoft.com/office/drawing/2014/main" id="{4870155B-647D-44E9-AE54-24D2BB2404BF}"/>
              </a:ext>
            </a:extLst>
          </p:cNvPr>
          <p:cNvSpPr>
            <a:spLocks noGrp="1"/>
          </p:cNvSpPr>
          <p:nvPr>
            <p:ph type="body" sz="quarter" idx="30" hasCustomPrompt="1"/>
          </p:nvPr>
        </p:nvSpPr>
        <p:spPr>
          <a:xfrm>
            <a:off x="3743740" y="6025977"/>
            <a:ext cx="2286000" cy="274320"/>
          </a:xfrm>
        </p:spPr>
        <p:txBody>
          <a:bodyPr>
            <a:noAutofit/>
          </a:bodyPr>
          <a:lstStyle>
            <a:lvl1pPr marL="0" indent="0" algn="ctr">
              <a:buNone/>
              <a:defRPr sz="12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Title</a:t>
            </a:r>
          </a:p>
        </p:txBody>
      </p:sp>
      <p:sp>
        <p:nvSpPr>
          <p:cNvPr id="50" name="Picture Placeholder 6">
            <a:extLst>
              <a:ext uri="{FF2B5EF4-FFF2-40B4-BE49-F238E27FC236}">
                <a16:creationId xmlns:a16="http://schemas.microsoft.com/office/drawing/2014/main" id="{3876D40F-6DE8-45F1-B56E-986312109BAC}"/>
              </a:ext>
            </a:extLst>
          </p:cNvPr>
          <p:cNvSpPr>
            <a:spLocks noGrp="1"/>
          </p:cNvSpPr>
          <p:nvPr>
            <p:ph type="pic" sz="quarter" idx="31"/>
          </p:nvPr>
        </p:nvSpPr>
        <p:spPr>
          <a:xfrm>
            <a:off x="6162261" y="4131915"/>
            <a:ext cx="2286000" cy="1554480"/>
          </a:xfrm>
          <a:solidFill>
            <a:schemeClr val="accent6"/>
          </a:solidFill>
        </p:spPr>
        <p:txBody>
          <a:bodyPr/>
          <a:lstStyle/>
          <a:p>
            <a:r>
              <a:rPr lang="en-US"/>
              <a:t>Click icon to add picture</a:t>
            </a:r>
            <a:endParaRPr lang="en-US" dirty="0"/>
          </a:p>
        </p:txBody>
      </p:sp>
      <p:sp>
        <p:nvSpPr>
          <p:cNvPr id="51" name="Text Placeholder 8">
            <a:extLst>
              <a:ext uri="{FF2B5EF4-FFF2-40B4-BE49-F238E27FC236}">
                <a16:creationId xmlns:a16="http://schemas.microsoft.com/office/drawing/2014/main" id="{D0A39ABE-EF7B-477F-A346-C5CDA9F5D63A}"/>
              </a:ext>
            </a:extLst>
          </p:cNvPr>
          <p:cNvSpPr>
            <a:spLocks noGrp="1"/>
          </p:cNvSpPr>
          <p:nvPr>
            <p:ph type="body" sz="quarter" idx="32" hasCustomPrompt="1"/>
          </p:nvPr>
        </p:nvSpPr>
        <p:spPr>
          <a:xfrm>
            <a:off x="6162261" y="5737787"/>
            <a:ext cx="2286000" cy="274320"/>
          </a:xfrm>
        </p:spPr>
        <p:txBody>
          <a:bodyPr anchor="ctr" anchorCtr="0">
            <a:noAutofit/>
          </a:bodyPr>
          <a:lstStyle>
            <a:lvl1pPr marL="0" indent="0" algn="ctr">
              <a:buNone/>
              <a:defRPr sz="14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Name</a:t>
            </a:r>
          </a:p>
        </p:txBody>
      </p:sp>
      <p:sp>
        <p:nvSpPr>
          <p:cNvPr id="52" name="Text Placeholder 8">
            <a:extLst>
              <a:ext uri="{FF2B5EF4-FFF2-40B4-BE49-F238E27FC236}">
                <a16:creationId xmlns:a16="http://schemas.microsoft.com/office/drawing/2014/main" id="{7787A6CA-4AF6-46F5-BA39-50F328D9A86E}"/>
              </a:ext>
            </a:extLst>
          </p:cNvPr>
          <p:cNvSpPr>
            <a:spLocks noGrp="1"/>
          </p:cNvSpPr>
          <p:nvPr>
            <p:ph type="body" sz="quarter" idx="33" hasCustomPrompt="1"/>
          </p:nvPr>
        </p:nvSpPr>
        <p:spPr>
          <a:xfrm>
            <a:off x="6162261" y="6025581"/>
            <a:ext cx="2286000" cy="274320"/>
          </a:xfrm>
        </p:spPr>
        <p:txBody>
          <a:bodyPr>
            <a:noAutofit/>
          </a:bodyPr>
          <a:lstStyle>
            <a:lvl1pPr marL="0" indent="0" algn="ctr">
              <a:buNone/>
              <a:defRPr sz="12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Title</a:t>
            </a:r>
          </a:p>
        </p:txBody>
      </p:sp>
      <p:sp>
        <p:nvSpPr>
          <p:cNvPr id="53" name="Picture Placeholder 6">
            <a:extLst>
              <a:ext uri="{FF2B5EF4-FFF2-40B4-BE49-F238E27FC236}">
                <a16:creationId xmlns:a16="http://schemas.microsoft.com/office/drawing/2014/main" id="{EC171A7C-639D-47C1-A626-7E4772629B28}"/>
              </a:ext>
            </a:extLst>
          </p:cNvPr>
          <p:cNvSpPr>
            <a:spLocks noGrp="1"/>
          </p:cNvSpPr>
          <p:nvPr>
            <p:ph type="pic" sz="quarter" idx="34"/>
          </p:nvPr>
        </p:nvSpPr>
        <p:spPr>
          <a:xfrm>
            <a:off x="8580782" y="4131915"/>
            <a:ext cx="2286000" cy="1554480"/>
          </a:xfrm>
          <a:solidFill>
            <a:schemeClr val="accent6"/>
          </a:solidFill>
        </p:spPr>
        <p:txBody>
          <a:bodyPr/>
          <a:lstStyle/>
          <a:p>
            <a:r>
              <a:rPr lang="en-US"/>
              <a:t>Click icon to add picture</a:t>
            </a:r>
            <a:endParaRPr lang="en-US" dirty="0"/>
          </a:p>
        </p:txBody>
      </p:sp>
      <p:sp>
        <p:nvSpPr>
          <p:cNvPr id="54" name="Text Placeholder 8">
            <a:extLst>
              <a:ext uri="{FF2B5EF4-FFF2-40B4-BE49-F238E27FC236}">
                <a16:creationId xmlns:a16="http://schemas.microsoft.com/office/drawing/2014/main" id="{674313BD-D2AD-4F0E-96FE-469C176818BD}"/>
              </a:ext>
            </a:extLst>
          </p:cNvPr>
          <p:cNvSpPr>
            <a:spLocks noGrp="1"/>
          </p:cNvSpPr>
          <p:nvPr>
            <p:ph type="body" sz="quarter" idx="35" hasCustomPrompt="1"/>
          </p:nvPr>
        </p:nvSpPr>
        <p:spPr>
          <a:xfrm>
            <a:off x="8580782" y="5737787"/>
            <a:ext cx="2286000" cy="274320"/>
          </a:xfrm>
        </p:spPr>
        <p:txBody>
          <a:bodyPr anchor="ctr" anchorCtr="0">
            <a:noAutofit/>
          </a:bodyPr>
          <a:lstStyle>
            <a:lvl1pPr marL="0" indent="0" algn="ctr">
              <a:buNone/>
              <a:defRPr sz="14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Name</a:t>
            </a:r>
          </a:p>
        </p:txBody>
      </p:sp>
      <p:sp>
        <p:nvSpPr>
          <p:cNvPr id="55" name="Text Placeholder 8">
            <a:extLst>
              <a:ext uri="{FF2B5EF4-FFF2-40B4-BE49-F238E27FC236}">
                <a16:creationId xmlns:a16="http://schemas.microsoft.com/office/drawing/2014/main" id="{7141AE4E-36D0-4176-9FCB-E5803788939E}"/>
              </a:ext>
            </a:extLst>
          </p:cNvPr>
          <p:cNvSpPr>
            <a:spLocks noGrp="1"/>
          </p:cNvSpPr>
          <p:nvPr>
            <p:ph type="body" sz="quarter" idx="36" hasCustomPrompt="1"/>
          </p:nvPr>
        </p:nvSpPr>
        <p:spPr>
          <a:xfrm>
            <a:off x="8580782" y="6025581"/>
            <a:ext cx="2286000" cy="274320"/>
          </a:xfrm>
        </p:spPr>
        <p:txBody>
          <a:bodyPr>
            <a:noAutofit/>
          </a:bodyPr>
          <a:lstStyle>
            <a:lvl1pPr marL="0" indent="0" algn="ctr">
              <a:buNone/>
              <a:defRPr sz="12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Title</a:t>
            </a:r>
          </a:p>
        </p:txBody>
      </p:sp>
      <p:sp>
        <p:nvSpPr>
          <p:cNvPr id="3" name="Date Placeholder 2">
            <a:extLst>
              <a:ext uri="{FF2B5EF4-FFF2-40B4-BE49-F238E27FC236}">
                <a16:creationId xmlns:a16="http://schemas.microsoft.com/office/drawing/2014/main" id="{9CAF00A3-1058-4FA9-A985-03711701054C}"/>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A00F60BE-20E1-40C5-85E7-AEAABD0C0DE6}"/>
              </a:ext>
            </a:extLst>
          </p:cNvPr>
          <p:cNvSpPr>
            <a:spLocks noGrp="1"/>
          </p:cNvSpPr>
          <p:nvPr>
            <p:ph type="ftr" sz="quarter" idx="11"/>
          </p:nvPr>
        </p:nvSpPr>
        <p:spPr/>
        <p:txBody>
          <a:bodyPr/>
          <a:lstStyle/>
          <a:p>
            <a:r>
              <a:rPr lang="en-US" dirty="0"/>
              <a:t>Pitch deck title</a:t>
            </a:r>
          </a:p>
        </p:txBody>
      </p:sp>
      <p:sp>
        <p:nvSpPr>
          <p:cNvPr id="5" name="Slide Number Placeholder 4">
            <a:extLst>
              <a:ext uri="{FF2B5EF4-FFF2-40B4-BE49-F238E27FC236}">
                <a16:creationId xmlns:a16="http://schemas.microsoft.com/office/drawing/2014/main" id="{05DC939B-94C9-4FF9-B0C8-1149DEFA6CF8}"/>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15074016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n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14" name="Content Placeholder 13">
            <a:extLst>
              <a:ext uri="{FF2B5EF4-FFF2-40B4-BE49-F238E27FC236}">
                <a16:creationId xmlns:a16="http://schemas.microsoft.com/office/drawing/2014/main" id="{01F6AC7C-4EFC-4C76-8784-963130151FD5}"/>
              </a:ext>
            </a:extLst>
          </p:cNvPr>
          <p:cNvSpPr>
            <a:spLocks noGrp="1"/>
          </p:cNvSpPr>
          <p:nvPr>
            <p:ph sz="quarter" idx="28" hasCustomPrompt="1"/>
          </p:nvPr>
        </p:nvSpPr>
        <p:spPr>
          <a:xfrm>
            <a:off x="1137509" y="1859777"/>
            <a:ext cx="1819656" cy="1517904"/>
          </a:xfrm>
        </p:spPr>
        <p:txBody>
          <a:bodyPr anchor="ctr">
            <a:normAutofit/>
          </a:bodyPr>
          <a:lstStyle>
            <a:lvl1pPr marL="0" indent="0" algn="ctr">
              <a:buNone/>
              <a:defRPr sz="1800"/>
            </a:lvl1pPr>
          </a:lstStyle>
          <a:p>
            <a:pPr lvl="0"/>
            <a:r>
              <a:rPr lang="en-US" dirty="0"/>
              <a:t>Add content</a:t>
            </a:r>
          </a:p>
        </p:txBody>
      </p:sp>
      <p:sp>
        <p:nvSpPr>
          <p:cNvPr id="8" name="Text Placeholder 7">
            <a:extLst>
              <a:ext uri="{FF2B5EF4-FFF2-40B4-BE49-F238E27FC236}">
                <a16:creationId xmlns:a16="http://schemas.microsoft.com/office/drawing/2014/main" id="{02AED95B-59A7-4359-BD74-24F920F7153F}"/>
              </a:ext>
            </a:extLst>
          </p:cNvPr>
          <p:cNvSpPr>
            <a:spLocks noGrp="1"/>
          </p:cNvSpPr>
          <p:nvPr>
            <p:ph type="body" sz="quarter" idx="13" hasCustomPrompt="1"/>
          </p:nvPr>
        </p:nvSpPr>
        <p:spPr>
          <a:xfrm>
            <a:off x="1018637" y="3444752"/>
            <a:ext cx="2057400" cy="640080"/>
          </a:xfrm>
        </p:spPr>
        <p:txBody>
          <a:bodyPr>
            <a:noAutofit/>
          </a:bodyPr>
          <a:lstStyle>
            <a:lvl1pPr marL="0" indent="0" algn="ctr">
              <a:buNone/>
              <a:defRPr sz="2000">
                <a:solidFill>
                  <a:schemeClr val="accent4"/>
                </a:solidFill>
                <a:latin typeface="+mj-lt"/>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Section Title</a:t>
            </a:r>
          </a:p>
        </p:txBody>
      </p:sp>
      <p:sp>
        <p:nvSpPr>
          <p:cNvPr id="9" name="Text Placeholder 7">
            <a:extLst>
              <a:ext uri="{FF2B5EF4-FFF2-40B4-BE49-F238E27FC236}">
                <a16:creationId xmlns:a16="http://schemas.microsoft.com/office/drawing/2014/main" id="{286DAE13-A93D-453A-8164-3F1E97F8F24B}"/>
              </a:ext>
            </a:extLst>
          </p:cNvPr>
          <p:cNvSpPr>
            <a:spLocks noGrp="1"/>
          </p:cNvSpPr>
          <p:nvPr>
            <p:ph type="body" sz="quarter" idx="14" hasCustomPrompt="1"/>
          </p:nvPr>
        </p:nvSpPr>
        <p:spPr>
          <a:xfrm>
            <a:off x="1034480" y="4110604"/>
            <a:ext cx="2057400" cy="365760"/>
          </a:xfrm>
        </p:spPr>
        <p:txBody>
          <a:bodyPr>
            <a:noAutofit/>
          </a:bodyPr>
          <a:lstStyle>
            <a:lvl1pPr marL="0" indent="0" algn="ctr">
              <a:buNone/>
              <a:defRPr sz="1600" b="1"/>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Section Title</a:t>
            </a:r>
          </a:p>
        </p:txBody>
      </p:sp>
      <p:sp>
        <p:nvSpPr>
          <p:cNvPr id="10" name="Text Placeholder 7">
            <a:extLst>
              <a:ext uri="{FF2B5EF4-FFF2-40B4-BE49-F238E27FC236}">
                <a16:creationId xmlns:a16="http://schemas.microsoft.com/office/drawing/2014/main" id="{1FD2C3F4-5FD0-4B09-A5D5-7365D61084F0}"/>
              </a:ext>
            </a:extLst>
          </p:cNvPr>
          <p:cNvSpPr>
            <a:spLocks noGrp="1"/>
          </p:cNvSpPr>
          <p:nvPr>
            <p:ph type="body" sz="quarter" idx="15" hasCustomPrompt="1"/>
          </p:nvPr>
        </p:nvSpPr>
        <p:spPr>
          <a:xfrm>
            <a:off x="1034480" y="4483110"/>
            <a:ext cx="2057400" cy="914400"/>
          </a:xfrm>
        </p:spPr>
        <p:txBody>
          <a:bodyPr>
            <a:noAutofit/>
          </a:bodyPr>
          <a:lstStyle>
            <a:lvl1pPr marL="0" indent="0" algn="ctr">
              <a:buNone/>
              <a:defRPr sz="14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Section Description</a:t>
            </a:r>
          </a:p>
        </p:txBody>
      </p:sp>
      <p:sp>
        <p:nvSpPr>
          <p:cNvPr id="28" name="Content Placeholder 13">
            <a:extLst>
              <a:ext uri="{FF2B5EF4-FFF2-40B4-BE49-F238E27FC236}">
                <a16:creationId xmlns:a16="http://schemas.microsoft.com/office/drawing/2014/main" id="{7BF6ABBB-7B41-4F0C-8416-9C72862D93CB}"/>
              </a:ext>
            </a:extLst>
          </p:cNvPr>
          <p:cNvSpPr>
            <a:spLocks noGrp="1"/>
          </p:cNvSpPr>
          <p:nvPr>
            <p:ph sz="quarter" idx="29" hasCustomPrompt="1"/>
          </p:nvPr>
        </p:nvSpPr>
        <p:spPr>
          <a:xfrm>
            <a:off x="3859487" y="1859777"/>
            <a:ext cx="1819656" cy="1517904"/>
          </a:xfrm>
        </p:spPr>
        <p:txBody>
          <a:bodyPr anchor="ctr">
            <a:normAutofit/>
          </a:bodyPr>
          <a:lstStyle>
            <a:lvl1pPr marL="0" indent="0" algn="ctr">
              <a:buNone/>
              <a:defRPr sz="1800"/>
            </a:lvl1pPr>
          </a:lstStyle>
          <a:p>
            <a:pPr lvl="0"/>
            <a:r>
              <a:rPr lang="en-US" dirty="0"/>
              <a:t>Add content</a:t>
            </a:r>
          </a:p>
        </p:txBody>
      </p:sp>
      <p:sp>
        <p:nvSpPr>
          <p:cNvPr id="30" name="Text Placeholder 7">
            <a:extLst>
              <a:ext uri="{FF2B5EF4-FFF2-40B4-BE49-F238E27FC236}">
                <a16:creationId xmlns:a16="http://schemas.microsoft.com/office/drawing/2014/main" id="{E1B58033-4461-43F1-8E7C-C6E5988BDE88}"/>
              </a:ext>
            </a:extLst>
          </p:cNvPr>
          <p:cNvSpPr>
            <a:spLocks noGrp="1"/>
          </p:cNvSpPr>
          <p:nvPr>
            <p:ph type="body" sz="quarter" idx="17" hasCustomPrompt="1"/>
          </p:nvPr>
        </p:nvSpPr>
        <p:spPr>
          <a:xfrm>
            <a:off x="3740615" y="3444752"/>
            <a:ext cx="2057400" cy="640080"/>
          </a:xfrm>
        </p:spPr>
        <p:txBody>
          <a:bodyPr>
            <a:noAutofit/>
          </a:bodyPr>
          <a:lstStyle>
            <a:lvl1pPr marL="0" indent="0" algn="ctr">
              <a:buNone/>
              <a:defRPr sz="2000">
                <a:solidFill>
                  <a:schemeClr val="accent4"/>
                </a:solidFill>
                <a:latin typeface="+mj-lt"/>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Section Title</a:t>
            </a:r>
          </a:p>
        </p:txBody>
      </p:sp>
      <p:sp>
        <p:nvSpPr>
          <p:cNvPr id="31" name="Text Placeholder 7">
            <a:extLst>
              <a:ext uri="{FF2B5EF4-FFF2-40B4-BE49-F238E27FC236}">
                <a16:creationId xmlns:a16="http://schemas.microsoft.com/office/drawing/2014/main" id="{80CE999C-FC94-4BF1-BBCE-0A3A9340971B}"/>
              </a:ext>
            </a:extLst>
          </p:cNvPr>
          <p:cNvSpPr>
            <a:spLocks noGrp="1"/>
          </p:cNvSpPr>
          <p:nvPr>
            <p:ph type="body" sz="quarter" idx="18" hasCustomPrompt="1"/>
          </p:nvPr>
        </p:nvSpPr>
        <p:spPr>
          <a:xfrm>
            <a:off x="3756458" y="4110604"/>
            <a:ext cx="2057400" cy="365760"/>
          </a:xfrm>
        </p:spPr>
        <p:txBody>
          <a:bodyPr>
            <a:noAutofit/>
          </a:bodyPr>
          <a:lstStyle>
            <a:lvl1pPr marL="0" indent="0" algn="ctr">
              <a:buNone/>
              <a:defRPr sz="1600" b="1"/>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Section Title</a:t>
            </a:r>
          </a:p>
        </p:txBody>
      </p:sp>
      <p:sp>
        <p:nvSpPr>
          <p:cNvPr id="32" name="Text Placeholder 7">
            <a:extLst>
              <a:ext uri="{FF2B5EF4-FFF2-40B4-BE49-F238E27FC236}">
                <a16:creationId xmlns:a16="http://schemas.microsoft.com/office/drawing/2014/main" id="{6AFDE949-FC25-431E-8298-75F5A7B83A16}"/>
              </a:ext>
            </a:extLst>
          </p:cNvPr>
          <p:cNvSpPr>
            <a:spLocks noGrp="1"/>
          </p:cNvSpPr>
          <p:nvPr>
            <p:ph type="body" sz="quarter" idx="19" hasCustomPrompt="1"/>
          </p:nvPr>
        </p:nvSpPr>
        <p:spPr>
          <a:xfrm>
            <a:off x="3756458" y="4483110"/>
            <a:ext cx="2057400" cy="914400"/>
          </a:xfrm>
        </p:spPr>
        <p:txBody>
          <a:bodyPr>
            <a:noAutofit/>
          </a:bodyPr>
          <a:lstStyle>
            <a:lvl1pPr marL="0" indent="0" algn="ctr">
              <a:buNone/>
              <a:defRPr sz="14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Section Description</a:t>
            </a:r>
          </a:p>
        </p:txBody>
      </p:sp>
      <p:sp>
        <p:nvSpPr>
          <p:cNvPr id="29" name="Content Placeholder 13">
            <a:extLst>
              <a:ext uri="{FF2B5EF4-FFF2-40B4-BE49-F238E27FC236}">
                <a16:creationId xmlns:a16="http://schemas.microsoft.com/office/drawing/2014/main" id="{426B07AE-648A-4C6E-8FE4-B8C6D4A1B42E}"/>
              </a:ext>
            </a:extLst>
          </p:cNvPr>
          <p:cNvSpPr>
            <a:spLocks noGrp="1"/>
          </p:cNvSpPr>
          <p:nvPr>
            <p:ph sz="quarter" idx="30" hasCustomPrompt="1"/>
          </p:nvPr>
        </p:nvSpPr>
        <p:spPr>
          <a:xfrm>
            <a:off x="6549780" y="1859777"/>
            <a:ext cx="1819656" cy="1517904"/>
          </a:xfrm>
        </p:spPr>
        <p:txBody>
          <a:bodyPr anchor="ctr">
            <a:normAutofit/>
          </a:bodyPr>
          <a:lstStyle>
            <a:lvl1pPr marL="0" indent="0" algn="ctr">
              <a:buNone/>
              <a:defRPr sz="1800"/>
            </a:lvl1pPr>
          </a:lstStyle>
          <a:p>
            <a:pPr lvl="0"/>
            <a:r>
              <a:rPr lang="en-US" dirty="0"/>
              <a:t>Add content</a:t>
            </a:r>
          </a:p>
        </p:txBody>
      </p:sp>
      <p:sp>
        <p:nvSpPr>
          <p:cNvPr id="34" name="Text Placeholder 7">
            <a:extLst>
              <a:ext uri="{FF2B5EF4-FFF2-40B4-BE49-F238E27FC236}">
                <a16:creationId xmlns:a16="http://schemas.microsoft.com/office/drawing/2014/main" id="{BAB49F71-4118-47B2-B571-8DC9A3E94024}"/>
              </a:ext>
            </a:extLst>
          </p:cNvPr>
          <p:cNvSpPr>
            <a:spLocks noGrp="1"/>
          </p:cNvSpPr>
          <p:nvPr>
            <p:ph type="body" sz="quarter" idx="21" hasCustomPrompt="1"/>
          </p:nvPr>
        </p:nvSpPr>
        <p:spPr>
          <a:xfrm>
            <a:off x="6430908" y="3444752"/>
            <a:ext cx="2057400" cy="640080"/>
          </a:xfrm>
        </p:spPr>
        <p:txBody>
          <a:bodyPr>
            <a:noAutofit/>
          </a:bodyPr>
          <a:lstStyle>
            <a:lvl1pPr marL="0" indent="0" algn="ctr">
              <a:buNone/>
              <a:defRPr sz="2000">
                <a:solidFill>
                  <a:schemeClr val="accent4"/>
                </a:solidFill>
                <a:latin typeface="+mj-lt"/>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Section Title</a:t>
            </a:r>
          </a:p>
        </p:txBody>
      </p:sp>
      <p:sp>
        <p:nvSpPr>
          <p:cNvPr id="35" name="Text Placeholder 7">
            <a:extLst>
              <a:ext uri="{FF2B5EF4-FFF2-40B4-BE49-F238E27FC236}">
                <a16:creationId xmlns:a16="http://schemas.microsoft.com/office/drawing/2014/main" id="{E6D674D8-A1E4-4A7E-929B-32FBA30823A3}"/>
              </a:ext>
            </a:extLst>
          </p:cNvPr>
          <p:cNvSpPr>
            <a:spLocks noGrp="1"/>
          </p:cNvSpPr>
          <p:nvPr>
            <p:ph type="body" sz="quarter" idx="22" hasCustomPrompt="1"/>
          </p:nvPr>
        </p:nvSpPr>
        <p:spPr>
          <a:xfrm>
            <a:off x="6430908" y="4110604"/>
            <a:ext cx="2057400" cy="365760"/>
          </a:xfrm>
        </p:spPr>
        <p:txBody>
          <a:bodyPr>
            <a:noAutofit/>
          </a:bodyPr>
          <a:lstStyle>
            <a:lvl1pPr marL="0" indent="0" algn="ctr">
              <a:buNone/>
              <a:defRPr sz="1600" b="1"/>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Section Title</a:t>
            </a:r>
          </a:p>
        </p:txBody>
      </p:sp>
      <p:sp>
        <p:nvSpPr>
          <p:cNvPr id="36" name="Text Placeholder 7">
            <a:extLst>
              <a:ext uri="{FF2B5EF4-FFF2-40B4-BE49-F238E27FC236}">
                <a16:creationId xmlns:a16="http://schemas.microsoft.com/office/drawing/2014/main" id="{18E1E8CE-0AA4-4E2F-8DD0-006946935ADA}"/>
              </a:ext>
            </a:extLst>
          </p:cNvPr>
          <p:cNvSpPr>
            <a:spLocks noGrp="1"/>
          </p:cNvSpPr>
          <p:nvPr>
            <p:ph type="body" sz="quarter" idx="23" hasCustomPrompt="1"/>
          </p:nvPr>
        </p:nvSpPr>
        <p:spPr>
          <a:xfrm>
            <a:off x="6430908" y="4483110"/>
            <a:ext cx="2057400" cy="914400"/>
          </a:xfrm>
        </p:spPr>
        <p:txBody>
          <a:bodyPr>
            <a:noAutofit/>
          </a:bodyPr>
          <a:lstStyle>
            <a:lvl1pPr marL="0" indent="0" algn="ctr">
              <a:buNone/>
              <a:defRPr sz="14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Section Description</a:t>
            </a:r>
          </a:p>
        </p:txBody>
      </p:sp>
      <p:sp>
        <p:nvSpPr>
          <p:cNvPr id="42" name="Content Placeholder 13">
            <a:extLst>
              <a:ext uri="{FF2B5EF4-FFF2-40B4-BE49-F238E27FC236}">
                <a16:creationId xmlns:a16="http://schemas.microsoft.com/office/drawing/2014/main" id="{0C1E203C-1E7A-4194-97B0-B477E6F37235}"/>
              </a:ext>
            </a:extLst>
          </p:cNvPr>
          <p:cNvSpPr>
            <a:spLocks noGrp="1"/>
          </p:cNvSpPr>
          <p:nvPr>
            <p:ph sz="quarter" idx="31" hasCustomPrompt="1"/>
          </p:nvPr>
        </p:nvSpPr>
        <p:spPr>
          <a:xfrm>
            <a:off x="9264601" y="1859777"/>
            <a:ext cx="1819656" cy="1517904"/>
          </a:xfrm>
        </p:spPr>
        <p:txBody>
          <a:bodyPr anchor="ctr">
            <a:normAutofit/>
          </a:bodyPr>
          <a:lstStyle>
            <a:lvl1pPr marL="0" indent="0" algn="ctr">
              <a:buNone/>
              <a:defRPr sz="1800"/>
            </a:lvl1pPr>
          </a:lstStyle>
          <a:p>
            <a:pPr lvl="0"/>
            <a:r>
              <a:rPr lang="en-US" dirty="0"/>
              <a:t>Add content</a:t>
            </a:r>
          </a:p>
        </p:txBody>
      </p:sp>
      <p:sp>
        <p:nvSpPr>
          <p:cNvPr id="38" name="Text Placeholder 7">
            <a:extLst>
              <a:ext uri="{FF2B5EF4-FFF2-40B4-BE49-F238E27FC236}">
                <a16:creationId xmlns:a16="http://schemas.microsoft.com/office/drawing/2014/main" id="{C03A45F5-F36F-429B-9C83-90B1DB716F22}"/>
              </a:ext>
            </a:extLst>
          </p:cNvPr>
          <p:cNvSpPr>
            <a:spLocks noGrp="1"/>
          </p:cNvSpPr>
          <p:nvPr>
            <p:ph type="body" sz="quarter" idx="25" hasCustomPrompt="1"/>
          </p:nvPr>
        </p:nvSpPr>
        <p:spPr>
          <a:xfrm>
            <a:off x="9145729" y="3444752"/>
            <a:ext cx="2057400" cy="640080"/>
          </a:xfrm>
        </p:spPr>
        <p:txBody>
          <a:bodyPr>
            <a:noAutofit/>
          </a:bodyPr>
          <a:lstStyle>
            <a:lvl1pPr marL="0" indent="0" algn="ctr">
              <a:buNone/>
              <a:defRPr sz="2000">
                <a:solidFill>
                  <a:schemeClr val="accent4"/>
                </a:solidFill>
                <a:latin typeface="+mj-lt"/>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Section Title</a:t>
            </a:r>
          </a:p>
        </p:txBody>
      </p:sp>
      <p:sp>
        <p:nvSpPr>
          <p:cNvPr id="39" name="Text Placeholder 7">
            <a:extLst>
              <a:ext uri="{FF2B5EF4-FFF2-40B4-BE49-F238E27FC236}">
                <a16:creationId xmlns:a16="http://schemas.microsoft.com/office/drawing/2014/main" id="{6A7CD68A-F84C-4F36-A46D-DB7BA329AB0B}"/>
              </a:ext>
            </a:extLst>
          </p:cNvPr>
          <p:cNvSpPr>
            <a:spLocks noGrp="1"/>
          </p:cNvSpPr>
          <p:nvPr>
            <p:ph type="body" sz="quarter" idx="26" hasCustomPrompt="1"/>
          </p:nvPr>
        </p:nvSpPr>
        <p:spPr>
          <a:xfrm>
            <a:off x="9145729" y="4110604"/>
            <a:ext cx="2057400" cy="365760"/>
          </a:xfrm>
        </p:spPr>
        <p:txBody>
          <a:bodyPr>
            <a:noAutofit/>
          </a:bodyPr>
          <a:lstStyle>
            <a:lvl1pPr marL="0" indent="0" algn="ctr">
              <a:buNone/>
              <a:defRPr sz="1600" b="1"/>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Section Title</a:t>
            </a:r>
          </a:p>
        </p:txBody>
      </p:sp>
      <p:sp>
        <p:nvSpPr>
          <p:cNvPr id="40" name="Text Placeholder 7">
            <a:extLst>
              <a:ext uri="{FF2B5EF4-FFF2-40B4-BE49-F238E27FC236}">
                <a16:creationId xmlns:a16="http://schemas.microsoft.com/office/drawing/2014/main" id="{E67019EA-0584-46F5-BDB3-D2B3C717B019}"/>
              </a:ext>
            </a:extLst>
          </p:cNvPr>
          <p:cNvSpPr>
            <a:spLocks noGrp="1"/>
          </p:cNvSpPr>
          <p:nvPr>
            <p:ph type="body" sz="quarter" idx="27" hasCustomPrompt="1"/>
          </p:nvPr>
        </p:nvSpPr>
        <p:spPr>
          <a:xfrm>
            <a:off x="9145729" y="4483110"/>
            <a:ext cx="2057400" cy="914400"/>
          </a:xfrm>
        </p:spPr>
        <p:txBody>
          <a:bodyPr>
            <a:noAutofit/>
          </a:bodyPr>
          <a:lstStyle>
            <a:lvl1pPr marL="0" indent="0" algn="ctr">
              <a:buNone/>
              <a:defRPr sz="14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Section Description</a:t>
            </a:r>
          </a:p>
        </p:txBody>
      </p:sp>
      <p:sp>
        <p:nvSpPr>
          <p:cNvPr id="3" name="Rectangle 2">
            <a:extLst>
              <a:ext uri="{FF2B5EF4-FFF2-40B4-BE49-F238E27FC236}">
                <a16:creationId xmlns:a16="http://schemas.microsoft.com/office/drawing/2014/main" id="{38EA36FF-A158-49B3-9C17-39C94920B271}"/>
              </a:ext>
              <a:ext uri="{C183D7F6-B498-43B3-948B-1728B52AA6E4}">
                <adec:decorative xmlns:adec="http://schemas.microsoft.com/office/drawing/2017/decorative" val="1"/>
              </a:ext>
            </a:extLst>
          </p:cNvPr>
          <p:cNvSpPr/>
          <p:nvPr userDrawn="1"/>
        </p:nvSpPr>
        <p:spPr>
          <a:xfrm>
            <a:off x="858617" y="1792705"/>
            <a:ext cx="2377440" cy="381401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FF42D5D-9DBF-475A-BC06-666D080D3137}"/>
              </a:ext>
              <a:ext uri="{C183D7F6-B498-43B3-948B-1728B52AA6E4}">
                <adec:decorative xmlns:adec="http://schemas.microsoft.com/office/drawing/2017/decorative" val="1"/>
              </a:ext>
            </a:extLst>
          </p:cNvPr>
          <p:cNvSpPr/>
          <p:nvPr userDrawn="1"/>
        </p:nvSpPr>
        <p:spPr>
          <a:xfrm>
            <a:off x="3580595" y="1800726"/>
            <a:ext cx="2377440" cy="381401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6AEDC3F-C3D2-4184-860D-65645BBD6E87}"/>
              </a:ext>
              <a:ext uri="{C183D7F6-B498-43B3-948B-1728B52AA6E4}">
                <adec:decorative xmlns:adec="http://schemas.microsoft.com/office/drawing/2017/decorative" val="1"/>
              </a:ext>
            </a:extLst>
          </p:cNvPr>
          <p:cNvSpPr/>
          <p:nvPr userDrawn="1"/>
        </p:nvSpPr>
        <p:spPr>
          <a:xfrm>
            <a:off x="6270888" y="1800725"/>
            <a:ext cx="2377440" cy="381401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C227352-6F71-4914-9AB1-AB4448667EE9}"/>
              </a:ext>
              <a:ext uri="{C183D7F6-B498-43B3-948B-1728B52AA6E4}">
                <adec:decorative xmlns:adec="http://schemas.microsoft.com/office/drawing/2017/decorative" val="1"/>
              </a:ext>
            </a:extLst>
          </p:cNvPr>
          <p:cNvSpPr/>
          <p:nvPr userDrawn="1"/>
        </p:nvSpPr>
        <p:spPr>
          <a:xfrm>
            <a:off x="8985709" y="1820775"/>
            <a:ext cx="2377440" cy="381401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p:txBody>
          <a:bodyPr/>
          <a:lstStyle/>
          <a:p>
            <a:r>
              <a:rPr lang="en-US" dirty="0"/>
              <a:t>Pitch deck title</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2422894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C593254-CE4F-4114-A997-06CBC039F22F}"/>
              </a:ext>
              <a:ext uri="{C183D7F6-B498-43B3-948B-1728B52AA6E4}">
                <adec:decorative xmlns:adec="http://schemas.microsoft.com/office/drawing/2017/decorative" val="1"/>
              </a:ext>
            </a:extLst>
          </p:cNvPr>
          <p:cNvSpPr/>
          <p:nvPr userDrawn="1"/>
        </p:nvSpPr>
        <p:spPr>
          <a:xfrm>
            <a:off x="0" y="0"/>
            <a:ext cx="3051110" cy="6858000"/>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1F8C642-49FB-4E16-A3A0-B2ACBEABFFD6}"/>
              </a:ext>
            </a:extLst>
          </p:cNvPr>
          <p:cNvSpPr>
            <a:spLocks noGrp="1"/>
          </p:cNvSpPr>
          <p:nvPr>
            <p:ph type="title"/>
          </p:nvPr>
        </p:nvSpPr>
        <p:spPr>
          <a:xfrm>
            <a:off x="3581400" y="365125"/>
            <a:ext cx="7287768" cy="1325563"/>
          </a:xfrm>
        </p:spPr>
        <p:txBody>
          <a:bodyPr/>
          <a:lstStyle>
            <a:lvl1pPr algn="l">
              <a:defRPr>
                <a:solidFill>
                  <a:schemeClr val="tx1">
                    <a:lumMod val="50000"/>
                    <a:lumOff val="50000"/>
                  </a:schemeClr>
                </a:solidFill>
              </a:defRPr>
            </a:lvl1pPr>
          </a:lstStyle>
          <a:p>
            <a:r>
              <a:rPr lang="en-US"/>
              <a:t>Click to edit Master title style</a:t>
            </a:r>
            <a:endParaRPr lang="en-US" dirty="0"/>
          </a:p>
        </p:txBody>
      </p:sp>
      <p:sp>
        <p:nvSpPr>
          <p:cNvPr id="7" name="Picture Placeholder 6">
            <a:extLst>
              <a:ext uri="{FF2B5EF4-FFF2-40B4-BE49-F238E27FC236}">
                <a16:creationId xmlns:a16="http://schemas.microsoft.com/office/drawing/2014/main" id="{5E7DBF41-B4A1-4B29-B32C-DDF5058C1239}"/>
              </a:ext>
            </a:extLst>
          </p:cNvPr>
          <p:cNvSpPr>
            <a:spLocks noGrp="1"/>
          </p:cNvSpPr>
          <p:nvPr>
            <p:ph type="pic" sz="quarter" idx="13"/>
          </p:nvPr>
        </p:nvSpPr>
        <p:spPr>
          <a:xfrm>
            <a:off x="1524000" y="1941230"/>
            <a:ext cx="9144000" cy="2286000"/>
          </a:xfrm>
          <a:solidFill>
            <a:schemeClr val="accent6"/>
          </a:solidFill>
        </p:spPr>
        <p:txBody>
          <a:bodyPr/>
          <a:lstStyle/>
          <a:p>
            <a:r>
              <a:rPr lang="en-US"/>
              <a:t>Click icon to add picture</a:t>
            </a:r>
            <a:endParaRPr lang="en-US" dirty="0"/>
          </a:p>
        </p:txBody>
      </p:sp>
      <p:sp>
        <p:nvSpPr>
          <p:cNvPr id="9" name="Text Placeholder 8">
            <a:extLst>
              <a:ext uri="{FF2B5EF4-FFF2-40B4-BE49-F238E27FC236}">
                <a16:creationId xmlns:a16="http://schemas.microsoft.com/office/drawing/2014/main" id="{E442D9A9-D2E2-42FD-945D-1EF6DC43511C}"/>
              </a:ext>
            </a:extLst>
          </p:cNvPr>
          <p:cNvSpPr>
            <a:spLocks noGrp="1"/>
          </p:cNvSpPr>
          <p:nvPr>
            <p:ph type="body" sz="quarter" idx="14"/>
          </p:nvPr>
        </p:nvSpPr>
        <p:spPr>
          <a:xfrm>
            <a:off x="3584448" y="4407408"/>
            <a:ext cx="7287768" cy="1371600"/>
          </a:xfrm>
        </p:spPr>
        <p:txBody>
          <a:bodyPr>
            <a:noAutofit/>
          </a:bodyPr>
          <a:lstStyle>
            <a:lvl1pPr marL="0" indent="0" algn="l">
              <a:lnSpc>
                <a:spcPct val="150000"/>
              </a:lnSpc>
              <a:spcBef>
                <a:spcPts val="0"/>
              </a:spcBef>
              <a:buNone/>
              <a:defRPr sz="1600">
                <a:solidFill>
                  <a:schemeClr val="tx1">
                    <a:lumMod val="65000"/>
                    <a:lumOff val="35000"/>
                  </a:schemeClr>
                </a:solidFill>
              </a:defRPr>
            </a:lvl1pPr>
            <a:lvl2pPr marL="457200" indent="0" algn="ctr">
              <a:lnSpc>
                <a:spcPts val="2200"/>
              </a:lnSpc>
              <a:spcBef>
                <a:spcPts val="0"/>
              </a:spcBef>
              <a:buNone/>
              <a:defRPr sz="1600">
                <a:solidFill>
                  <a:schemeClr val="tx1">
                    <a:lumMod val="65000"/>
                    <a:lumOff val="35000"/>
                  </a:schemeClr>
                </a:solidFill>
              </a:defRPr>
            </a:lvl2pPr>
            <a:lvl3pPr marL="914400" indent="0" algn="ctr">
              <a:lnSpc>
                <a:spcPts val="2200"/>
              </a:lnSpc>
              <a:spcBef>
                <a:spcPts val="0"/>
              </a:spcBef>
              <a:buNone/>
              <a:defRPr sz="1600">
                <a:solidFill>
                  <a:schemeClr val="tx1">
                    <a:lumMod val="65000"/>
                    <a:lumOff val="35000"/>
                  </a:schemeClr>
                </a:solidFill>
              </a:defRPr>
            </a:lvl3pPr>
            <a:lvl4pPr marL="1371600" indent="0" algn="ctr">
              <a:lnSpc>
                <a:spcPts val="2200"/>
              </a:lnSpc>
              <a:spcBef>
                <a:spcPts val="0"/>
              </a:spcBef>
              <a:buNone/>
              <a:defRPr sz="1600">
                <a:solidFill>
                  <a:schemeClr val="tx1">
                    <a:lumMod val="65000"/>
                    <a:lumOff val="35000"/>
                  </a:schemeClr>
                </a:solidFill>
              </a:defRPr>
            </a:lvl4pPr>
            <a:lvl5pPr marL="1828800" indent="0" algn="ctr">
              <a:lnSpc>
                <a:spcPts val="2200"/>
              </a:lnSpc>
              <a:spcBef>
                <a:spcPts val="0"/>
              </a:spcBef>
              <a:buNone/>
              <a:defRPr sz="1600">
                <a:solidFill>
                  <a:schemeClr val="tx1">
                    <a:lumMod val="65000"/>
                    <a:lumOff val="35000"/>
                  </a:schemeClr>
                </a:solidFill>
              </a:defRPr>
            </a:lvl5pPr>
          </a:lstStyle>
          <a:p>
            <a:pPr lvl="0"/>
            <a:r>
              <a:rPr lang="en-US"/>
              <a:t>Click to edit Master text styles</a:t>
            </a:r>
          </a:p>
        </p:txBody>
      </p:sp>
      <p:sp>
        <p:nvSpPr>
          <p:cNvPr id="3" name="Date Placeholder 2">
            <a:extLst>
              <a:ext uri="{FF2B5EF4-FFF2-40B4-BE49-F238E27FC236}">
                <a16:creationId xmlns:a16="http://schemas.microsoft.com/office/drawing/2014/main" id="{9CAF00A3-1058-4FA9-A985-03711701054C}"/>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A00F60BE-20E1-40C5-85E7-AEAABD0C0DE6}"/>
              </a:ext>
            </a:extLst>
          </p:cNvPr>
          <p:cNvSpPr>
            <a:spLocks noGrp="1"/>
          </p:cNvSpPr>
          <p:nvPr>
            <p:ph type="ftr" sz="quarter" idx="11"/>
          </p:nvPr>
        </p:nvSpPr>
        <p:spPr/>
        <p:txBody>
          <a:bodyPr/>
          <a:lstStyle/>
          <a:p>
            <a:r>
              <a:rPr lang="en-US" dirty="0"/>
              <a:t>Pitch deck title</a:t>
            </a:r>
          </a:p>
        </p:txBody>
      </p:sp>
      <p:sp>
        <p:nvSpPr>
          <p:cNvPr id="5" name="Slide Number Placeholder 4">
            <a:extLst>
              <a:ext uri="{FF2B5EF4-FFF2-40B4-BE49-F238E27FC236}">
                <a16:creationId xmlns:a16="http://schemas.microsoft.com/office/drawing/2014/main" id="{05DC939B-94C9-4FF9-B0C8-1149DEFA6CF8}"/>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15390676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6B487E6-6563-4EEC-A349-2257BBAFD4DD}"/>
              </a:ext>
              <a:ext uri="{C183D7F6-B498-43B3-948B-1728B52AA6E4}">
                <adec:decorative xmlns:adec="http://schemas.microsoft.com/office/drawing/2017/decorative" val="1"/>
              </a:ext>
            </a:extLst>
          </p:cNvPr>
          <p:cNvSpPr/>
          <p:nvPr userDrawn="1"/>
        </p:nvSpPr>
        <p:spPr>
          <a:xfrm>
            <a:off x="1" y="0"/>
            <a:ext cx="3051110" cy="6858000"/>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1F8C642-49FB-4E16-A3A0-B2ACBEABFFD6}"/>
              </a:ext>
            </a:extLst>
          </p:cNvPr>
          <p:cNvSpPr>
            <a:spLocks noGrp="1"/>
          </p:cNvSpPr>
          <p:nvPr>
            <p:ph type="title"/>
          </p:nvPr>
        </p:nvSpPr>
        <p:spPr>
          <a:xfrm>
            <a:off x="6348334" y="1062164"/>
            <a:ext cx="5005466" cy="1325563"/>
          </a:xfrm>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7" name="Picture Placeholder 6">
            <a:extLst>
              <a:ext uri="{FF2B5EF4-FFF2-40B4-BE49-F238E27FC236}">
                <a16:creationId xmlns:a16="http://schemas.microsoft.com/office/drawing/2014/main" id="{EED971A8-4C6D-471D-A690-8CD666292205}"/>
              </a:ext>
            </a:extLst>
          </p:cNvPr>
          <p:cNvSpPr>
            <a:spLocks noGrp="1"/>
          </p:cNvSpPr>
          <p:nvPr>
            <p:ph type="pic" sz="quarter" idx="13"/>
          </p:nvPr>
        </p:nvSpPr>
        <p:spPr>
          <a:xfrm>
            <a:off x="861935" y="1143000"/>
            <a:ext cx="4953000" cy="4572000"/>
          </a:xfrm>
          <a:solidFill>
            <a:schemeClr val="accent6"/>
          </a:solidFill>
        </p:spPr>
        <p:txBody>
          <a:bodyPr/>
          <a:lstStyle/>
          <a:p>
            <a:r>
              <a:rPr lang="en-US"/>
              <a:t>Click icon to add picture</a:t>
            </a:r>
            <a:endParaRPr lang="en-US" dirty="0"/>
          </a:p>
        </p:txBody>
      </p:sp>
      <p:sp>
        <p:nvSpPr>
          <p:cNvPr id="10" name="Text Placeholder 9">
            <a:extLst>
              <a:ext uri="{FF2B5EF4-FFF2-40B4-BE49-F238E27FC236}">
                <a16:creationId xmlns:a16="http://schemas.microsoft.com/office/drawing/2014/main" id="{0ECB8E5B-4859-4892-A062-C831DA527F75}"/>
              </a:ext>
            </a:extLst>
          </p:cNvPr>
          <p:cNvSpPr>
            <a:spLocks noGrp="1"/>
          </p:cNvSpPr>
          <p:nvPr>
            <p:ph type="body" sz="quarter" idx="14"/>
          </p:nvPr>
        </p:nvSpPr>
        <p:spPr>
          <a:xfrm>
            <a:off x="6376988" y="2555875"/>
            <a:ext cx="4953000" cy="3159125"/>
          </a:xfrm>
        </p:spPr>
        <p:txBody>
          <a:bodyPr>
            <a:normAutofit/>
          </a:bodyPr>
          <a:lstStyle>
            <a:lvl1pPr marL="0" indent="0">
              <a:lnSpc>
                <a:spcPts val="2600"/>
              </a:lnSpc>
              <a:spcBef>
                <a:spcPts val="0"/>
              </a:spcBef>
              <a:buNone/>
              <a:defRPr sz="1600">
                <a:solidFill>
                  <a:schemeClr val="tx1">
                    <a:lumMod val="65000"/>
                    <a:lumOff val="35000"/>
                  </a:schemeClr>
                </a:solidFill>
                <a:latin typeface="+mn-lt"/>
              </a:defRPr>
            </a:lvl1pPr>
            <a:lvl2pPr marL="457200" indent="0">
              <a:lnSpc>
                <a:spcPts val="2600"/>
              </a:lnSpc>
              <a:spcBef>
                <a:spcPts val="0"/>
              </a:spcBef>
              <a:buNone/>
              <a:defRPr sz="1600">
                <a:solidFill>
                  <a:schemeClr val="tx1">
                    <a:lumMod val="65000"/>
                    <a:lumOff val="35000"/>
                  </a:schemeClr>
                </a:solidFill>
                <a:latin typeface="+mn-lt"/>
              </a:defRPr>
            </a:lvl2pPr>
            <a:lvl3pPr marL="914400" indent="0">
              <a:lnSpc>
                <a:spcPts val="2600"/>
              </a:lnSpc>
              <a:spcBef>
                <a:spcPts val="0"/>
              </a:spcBef>
              <a:buNone/>
              <a:defRPr sz="1600">
                <a:solidFill>
                  <a:schemeClr val="tx1">
                    <a:lumMod val="65000"/>
                    <a:lumOff val="35000"/>
                  </a:schemeClr>
                </a:solidFill>
                <a:latin typeface="+mn-lt"/>
              </a:defRPr>
            </a:lvl3pPr>
            <a:lvl4pPr marL="1371600" indent="0">
              <a:lnSpc>
                <a:spcPts val="2600"/>
              </a:lnSpc>
              <a:spcBef>
                <a:spcPts val="0"/>
              </a:spcBef>
              <a:buNone/>
              <a:defRPr sz="1600">
                <a:solidFill>
                  <a:schemeClr val="tx1">
                    <a:lumMod val="65000"/>
                    <a:lumOff val="35000"/>
                  </a:schemeClr>
                </a:solidFill>
                <a:latin typeface="+mn-lt"/>
              </a:defRPr>
            </a:lvl4pPr>
            <a:lvl5pPr marL="1828800" indent="0">
              <a:lnSpc>
                <a:spcPts val="2600"/>
              </a:lnSpc>
              <a:spcBef>
                <a:spcPts val="0"/>
              </a:spcBef>
              <a:buNone/>
              <a:defRPr sz="1600">
                <a:solidFill>
                  <a:schemeClr val="tx1">
                    <a:lumMod val="65000"/>
                    <a:lumOff val="35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a:extLst>
              <a:ext uri="{FF2B5EF4-FFF2-40B4-BE49-F238E27FC236}">
                <a16:creationId xmlns:a16="http://schemas.microsoft.com/office/drawing/2014/main" id="{9CAF00A3-1058-4FA9-A985-03711701054C}"/>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A00F60BE-20E1-40C5-85E7-AEAABD0C0DE6}"/>
              </a:ext>
            </a:extLst>
          </p:cNvPr>
          <p:cNvSpPr>
            <a:spLocks noGrp="1"/>
          </p:cNvSpPr>
          <p:nvPr>
            <p:ph type="ftr" sz="quarter" idx="11"/>
          </p:nvPr>
        </p:nvSpPr>
        <p:spPr/>
        <p:txBody>
          <a:bodyPr/>
          <a:lstStyle/>
          <a:p>
            <a:r>
              <a:rPr lang="en-US" dirty="0"/>
              <a:t>Pitch deck title</a:t>
            </a:r>
          </a:p>
        </p:txBody>
      </p:sp>
      <p:sp>
        <p:nvSpPr>
          <p:cNvPr id="5" name="Slide Number Placeholder 4">
            <a:extLst>
              <a:ext uri="{FF2B5EF4-FFF2-40B4-BE49-F238E27FC236}">
                <a16:creationId xmlns:a16="http://schemas.microsoft.com/office/drawing/2014/main" id="{05DC939B-94C9-4FF9-B0C8-1149DEFA6CF8}"/>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2893847496"/>
      </p:ext>
    </p:extLst>
  </p:cSld>
  <p:clrMapOvr>
    <a:masterClrMapping/>
  </p:clrMapOvr>
  <p:extLst>
    <p:ext uri="{DCECCB84-F9BA-43D5-87BE-67443E8EF086}">
      <p15:sldGuideLst xmlns:p15="http://schemas.microsoft.com/office/powerpoint/2012/main">
        <p15:guide id="1" pos="3840" userDrawn="1">
          <p15:clr>
            <a:srgbClr val="FBAE40"/>
          </p15:clr>
        </p15:guide>
        <p15:guide id="2" pos="528"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719425" y="4689888"/>
            <a:ext cx="5029200" cy="1371600"/>
          </a:xfrm>
        </p:spPr>
        <p:txBody>
          <a:bodyPr anchor="ctr" anchorCtr="0">
            <a:normAutofit/>
          </a:bodyPr>
          <a:lstStyle>
            <a:lvl1pPr algn="ctr">
              <a:defRPr sz="4400"/>
            </a:lvl1pPr>
          </a:lstStyle>
          <a:p>
            <a:r>
              <a:rPr lang="en-US"/>
              <a:t>Click to edit Master title style</a:t>
            </a:r>
            <a:endParaRPr lang="en-US" dirty="0"/>
          </a:p>
        </p:txBody>
      </p:sp>
      <p:sp>
        <p:nvSpPr>
          <p:cNvPr id="8" name="Picture Placeholder 7">
            <a:extLst>
              <a:ext uri="{FF2B5EF4-FFF2-40B4-BE49-F238E27FC236}">
                <a16:creationId xmlns:a16="http://schemas.microsoft.com/office/drawing/2014/main" id="{87C02F5D-0AFB-480B-A152-5FC08DB4DCD7}"/>
              </a:ext>
            </a:extLst>
          </p:cNvPr>
          <p:cNvSpPr>
            <a:spLocks noGrp="1"/>
          </p:cNvSpPr>
          <p:nvPr>
            <p:ph type="pic" sz="quarter" idx="13"/>
          </p:nvPr>
        </p:nvSpPr>
        <p:spPr>
          <a:xfrm>
            <a:off x="458724" y="390524"/>
            <a:ext cx="5637276" cy="4114800"/>
          </a:xfrm>
          <a:solidFill>
            <a:schemeClr val="accent6"/>
          </a:solidFill>
        </p:spPr>
        <p:txBody>
          <a:bodyPr/>
          <a:lstStyle/>
          <a:p>
            <a:r>
              <a:rPr lang="en-US"/>
              <a:t>Click icon to add picture</a:t>
            </a:r>
            <a:endParaRPr lang="en-US" dirty="0"/>
          </a:p>
        </p:txBody>
      </p:sp>
      <p:sp>
        <p:nvSpPr>
          <p:cNvPr id="10" name="Picture Placeholder 7">
            <a:extLst>
              <a:ext uri="{FF2B5EF4-FFF2-40B4-BE49-F238E27FC236}">
                <a16:creationId xmlns:a16="http://schemas.microsoft.com/office/drawing/2014/main" id="{6B717642-3C5E-4830-BCBC-E7FAE8B77949}"/>
              </a:ext>
            </a:extLst>
          </p:cNvPr>
          <p:cNvSpPr>
            <a:spLocks noGrp="1"/>
          </p:cNvSpPr>
          <p:nvPr>
            <p:ph type="pic" sz="quarter" idx="15"/>
          </p:nvPr>
        </p:nvSpPr>
        <p:spPr>
          <a:xfrm>
            <a:off x="6096000" y="390524"/>
            <a:ext cx="5637276" cy="4114800"/>
          </a:xfrm>
          <a:solidFill>
            <a:schemeClr val="accent6"/>
          </a:solidFill>
        </p:spPr>
        <p:txBody>
          <a:bodyPr/>
          <a:lstStyle/>
          <a:p>
            <a:r>
              <a:rPr lang="en-US"/>
              <a:t>Click icon to add picture</a:t>
            </a:r>
            <a:endParaRPr lang="en-US" dirty="0"/>
          </a:p>
        </p:txBody>
      </p:sp>
      <p:sp>
        <p:nvSpPr>
          <p:cNvPr id="9" name="Text Placeholder 8">
            <a:extLst>
              <a:ext uri="{FF2B5EF4-FFF2-40B4-BE49-F238E27FC236}">
                <a16:creationId xmlns:a16="http://schemas.microsoft.com/office/drawing/2014/main" id="{1A83FC01-0C03-4607-B5EA-8C230EA7CABF}"/>
              </a:ext>
            </a:extLst>
          </p:cNvPr>
          <p:cNvSpPr>
            <a:spLocks noGrp="1"/>
          </p:cNvSpPr>
          <p:nvPr>
            <p:ph type="body" sz="quarter" idx="14"/>
          </p:nvPr>
        </p:nvSpPr>
        <p:spPr>
          <a:xfrm>
            <a:off x="6460759" y="4687863"/>
            <a:ext cx="5029200" cy="1463040"/>
          </a:xfrm>
        </p:spPr>
        <p:txBody>
          <a:bodyPr anchor="ctr" anchorCtr="0">
            <a:noAutofit/>
          </a:bodyPr>
          <a:lstStyle>
            <a:lvl1pPr marL="0" indent="0">
              <a:lnSpc>
                <a:spcPts val="2000"/>
              </a:lnSpc>
              <a:buNone/>
              <a:defRPr sz="1600"/>
            </a:lvl1pPr>
            <a:lvl2pPr marL="457200" indent="0">
              <a:lnSpc>
                <a:spcPts val="2000"/>
              </a:lnSpc>
              <a:buNone/>
              <a:defRPr sz="1600"/>
            </a:lvl2pPr>
            <a:lvl3pPr marL="914400" indent="0">
              <a:lnSpc>
                <a:spcPts val="2000"/>
              </a:lnSpc>
              <a:spcBef>
                <a:spcPts val="0"/>
              </a:spcBef>
              <a:buNone/>
              <a:defRPr sz="1600"/>
            </a:lvl3pPr>
            <a:lvl4pPr marL="1371600" indent="0">
              <a:lnSpc>
                <a:spcPts val="2000"/>
              </a:lnSpc>
              <a:buNone/>
              <a:defRPr sz="1600"/>
            </a:lvl4pPr>
            <a:lvl5pPr marL="1828800" indent="0">
              <a:lnSpc>
                <a:spcPts val="2000"/>
              </a:lnSpc>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8EB05F6-A3ED-45AB-B103-D5E34BFD605F}"/>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2F029C1C-740D-4213-96FE-1FAA3072FF83}"/>
              </a:ext>
            </a:extLst>
          </p:cNvPr>
          <p:cNvSpPr>
            <a:spLocks noGrp="1"/>
          </p:cNvSpPr>
          <p:nvPr>
            <p:ph type="ftr" sz="quarter" idx="11"/>
          </p:nvPr>
        </p:nvSpPr>
        <p:spPr/>
        <p:txBody>
          <a:bodyPr/>
          <a:lstStyle/>
          <a:p>
            <a:r>
              <a:rPr lang="en-US" dirty="0"/>
              <a:t>Pitch deck title</a:t>
            </a:r>
          </a:p>
        </p:txBody>
      </p:sp>
      <p:sp>
        <p:nvSpPr>
          <p:cNvPr id="6" name="Slide Number Placeholder 5">
            <a:extLst>
              <a:ext uri="{FF2B5EF4-FFF2-40B4-BE49-F238E27FC236}">
                <a16:creationId xmlns:a16="http://schemas.microsoft.com/office/drawing/2014/main" id="{F54E8801-7449-48B4-8D64-BCE20D0831C9}"/>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12082219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7C02F5D-0AFB-480B-A152-5FC08DB4DCD7}"/>
              </a:ext>
            </a:extLst>
          </p:cNvPr>
          <p:cNvSpPr>
            <a:spLocks noGrp="1"/>
          </p:cNvSpPr>
          <p:nvPr>
            <p:ph type="pic" sz="quarter" idx="13"/>
          </p:nvPr>
        </p:nvSpPr>
        <p:spPr>
          <a:xfrm>
            <a:off x="458724" y="390524"/>
            <a:ext cx="11274552" cy="4171951"/>
          </a:xfrm>
          <a:solidFill>
            <a:schemeClr val="accent6"/>
          </a:solidFill>
        </p:spPr>
        <p:txBody>
          <a:bodyPr/>
          <a:lstStyle/>
          <a:p>
            <a:r>
              <a:rPr lang="en-US"/>
              <a:t>Click icon to add picture</a:t>
            </a:r>
            <a:endParaRPr lang="en-US" dirty="0"/>
          </a:p>
        </p:txBody>
      </p:sp>
      <p:sp>
        <p:nvSpPr>
          <p:cNvPr id="4" name="Date Placeholder 3">
            <a:extLst>
              <a:ext uri="{FF2B5EF4-FFF2-40B4-BE49-F238E27FC236}">
                <a16:creationId xmlns:a16="http://schemas.microsoft.com/office/drawing/2014/main" id="{68EB05F6-A3ED-45AB-B103-D5E34BFD605F}"/>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2F029C1C-740D-4213-96FE-1FAA3072FF83}"/>
              </a:ext>
            </a:extLst>
          </p:cNvPr>
          <p:cNvSpPr>
            <a:spLocks noGrp="1"/>
          </p:cNvSpPr>
          <p:nvPr>
            <p:ph type="ftr" sz="quarter" idx="11"/>
          </p:nvPr>
        </p:nvSpPr>
        <p:spPr/>
        <p:txBody>
          <a:bodyPr/>
          <a:lstStyle/>
          <a:p>
            <a:r>
              <a:rPr lang="en-US" dirty="0"/>
              <a:t>Pitch deck title</a:t>
            </a:r>
          </a:p>
        </p:txBody>
      </p:sp>
      <p:sp>
        <p:nvSpPr>
          <p:cNvPr id="6" name="Slide Number Placeholder 5">
            <a:extLst>
              <a:ext uri="{FF2B5EF4-FFF2-40B4-BE49-F238E27FC236}">
                <a16:creationId xmlns:a16="http://schemas.microsoft.com/office/drawing/2014/main" id="{F54E8801-7449-48B4-8D64-BCE20D0831C9}"/>
              </a:ext>
            </a:extLst>
          </p:cNvPr>
          <p:cNvSpPr>
            <a:spLocks noGrp="1"/>
          </p:cNvSpPr>
          <p:nvPr>
            <p:ph type="sldNum" sz="quarter" idx="12"/>
          </p:nvPr>
        </p:nvSpPr>
        <p:spPr/>
        <p:txBody>
          <a:bodyPr/>
          <a:lstStyle/>
          <a:p>
            <a:fld id="{B5CEABB6-07DC-46E8-9B57-56EC44A396E5}" type="slidenum">
              <a:rPr lang="en-US" smtClean="0"/>
              <a:t>‹#›</a:t>
            </a:fld>
            <a:endParaRPr lang="en-US" dirty="0"/>
          </a:p>
        </p:txBody>
      </p:sp>
      <p:sp>
        <p:nvSpPr>
          <p:cNvPr id="9" name="Title 1">
            <a:extLst>
              <a:ext uri="{FF2B5EF4-FFF2-40B4-BE49-F238E27FC236}">
                <a16:creationId xmlns:a16="http://schemas.microsoft.com/office/drawing/2014/main" id="{99C910F3-1CC6-467F-A64A-2DDFE463203E}"/>
              </a:ext>
            </a:extLst>
          </p:cNvPr>
          <p:cNvSpPr>
            <a:spLocks noGrp="1"/>
          </p:cNvSpPr>
          <p:nvPr>
            <p:ph type="title"/>
          </p:nvPr>
        </p:nvSpPr>
        <p:spPr>
          <a:xfrm>
            <a:off x="719425" y="4689888"/>
            <a:ext cx="5029200" cy="1371600"/>
          </a:xfrm>
        </p:spPr>
        <p:txBody>
          <a:bodyPr anchor="ctr" anchorCtr="0">
            <a:normAutofit/>
          </a:bodyPr>
          <a:lstStyle>
            <a:lvl1pPr algn="ctr">
              <a:defRPr sz="4400"/>
            </a:lvl1pPr>
          </a:lstStyle>
          <a:p>
            <a:r>
              <a:rPr lang="en-US"/>
              <a:t>Click to edit Master title style</a:t>
            </a:r>
            <a:endParaRPr lang="en-US" dirty="0"/>
          </a:p>
        </p:txBody>
      </p:sp>
      <p:sp>
        <p:nvSpPr>
          <p:cNvPr id="10" name="Text Placeholder 8">
            <a:extLst>
              <a:ext uri="{FF2B5EF4-FFF2-40B4-BE49-F238E27FC236}">
                <a16:creationId xmlns:a16="http://schemas.microsoft.com/office/drawing/2014/main" id="{5550E3EA-37A2-40C0-A78F-3C0AB0F78189}"/>
              </a:ext>
            </a:extLst>
          </p:cNvPr>
          <p:cNvSpPr>
            <a:spLocks noGrp="1"/>
          </p:cNvSpPr>
          <p:nvPr>
            <p:ph type="body" sz="quarter" idx="14"/>
          </p:nvPr>
        </p:nvSpPr>
        <p:spPr>
          <a:xfrm>
            <a:off x="6460759" y="4687863"/>
            <a:ext cx="5029200" cy="1463040"/>
          </a:xfrm>
        </p:spPr>
        <p:txBody>
          <a:bodyPr anchor="ctr" anchorCtr="0">
            <a:noAutofit/>
          </a:bodyPr>
          <a:lstStyle>
            <a:lvl1pPr marL="0" indent="0">
              <a:lnSpc>
                <a:spcPts val="1800"/>
              </a:lnSpc>
              <a:buNone/>
              <a:defRPr sz="1600"/>
            </a:lvl1pPr>
            <a:lvl2pPr marL="457200" indent="0">
              <a:lnSpc>
                <a:spcPts val="1800"/>
              </a:lnSpc>
              <a:buNone/>
              <a:defRPr sz="1600"/>
            </a:lvl2pPr>
            <a:lvl3pPr marL="914400" indent="0">
              <a:lnSpc>
                <a:spcPts val="1800"/>
              </a:lnSpc>
              <a:spcBef>
                <a:spcPts val="0"/>
              </a:spcBef>
              <a:buNone/>
              <a:defRPr sz="1600"/>
            </a:lvl3pPr>
            <a:lvl4pPr marL="1371600" indent="0">
              <a:lnSpc>
                <a:spcPts val="1800"/>
              </a:lnSpc>
              <a:buNone/>
              <a:defRPr sz="1600"/>
            </a:lvl4pPr>
            <a:lvl5pPr marL="1828800" indent="0">
              <a:lnSpc>
                <a:spcPts val="1800"/>
              </a:lnSpc>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32446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C642-49FB-4E16-A3A0-B2ACBEABFF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AF00A3-1058-4FA9-A985-03711701054C}"/>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A00F60BE-20E1-40C5-85E7-AEAABD0C0DE6}"/>
              </a:ext>
            </a:extLst>
          </p:cNvPr>
          <p:cNvSpPr>
            <a:spLocks noGrp="1"/>
          </p:cNvSpPr>
          <p:nvPr>
            <p:ph type="ftr" sz="quarter" idx="11"/>
          </p:nvPr>
        </p:nvSpPr>
        <p:spPr/>
        <p:txBody>
          <a:bodyPr/>
          <a:lstStyle/>
          <a:p>
            <a:r>
              <a:rPr lang="en-US" dirty="0"/>
              <a:t>Pitch deck title</a:t>
            </a:r>
          </a:p>
        </p:txBody>
      </p:sp>
      <p:sp>
        <p:nvSpPr>
          <p:cNvPr id="5" name="Slide Number Placeholder 4">
            <a:extLst>
              <a:ext uri="{FF2B5EF4-FFF2-40B4-BE49-F238E27FC236}">
                <a16:creationId xmlns:a16="http://schemas.microsoft.com/office/drawing/2014/main" id="{05DC939B-94C9-4FF9-B0C8-1149DEFA6CF8}"/>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26799299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BF6510-D603-481E-B685-9095150A28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743757-ABC3-44BF-87D3-5E323E9B00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A79566-C1F8-443D-A135-C668898477AE}"/>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035CF363-F733-460B-9E71-BF70442AC396}"/>
              </a:ext>
            </a:extLst>
          </p:cNvPr>
          <p:cNvSpPr>
            <a:spLocks noGrp="1"/>
          </p:cNvSpPr>
          <p:nvPr>
            <p:ph type="ftr" sz="quarter" idx="11"/>
          </p:nvPr>
        </p:nvSpPr>
        <p:spPr/>
        <p:txBody>
          <a:bodyPr/>
          <a:lstStyle/>
          <a:p>
            <a:r>
              <a:rPr lang="en-US" dirty="0"/>
              <a:t>Pitch deck title</a:t>
            </a:r>
          </a:p>
        </p:txBody>
      </p:sp>
      <p:sp>
        <p:nvSpPr>
          <p:cNvPr id="7" name="Slide Number Placeholder 6">
            <a:extLst>
              <a:ext uri="{FF2B5EF4-FFF2-40B4-BE49-F238E27FC236}">
                <a16:creationId xmlns:a16="http://schemas.microsoft.com/office/drawing/2014/main" id="{A3B0FA47-58F4-4B95-AD52-4EFE7977ACEC}"/>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4894937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838201" y="1719628"/>
            <a:ext cx="3300183" cy="554038"/>
          </a:xfrm>
        </p:spPr>
        <p:txBody>
          <a:bodyPr>
            <a:normAutofit/>
          </a:bodyPr>
          <a:lstStyle>
            <a:lvl1pPr marL="0" indent="0">
              <a:buNone/>
              <a:defRPr sz="2400" b="1">
                <a:solidFill>
                  <a:schemeClr val="tx1"/>
                </a:solidFill>
              </a:defRPr>
            </a:lvl1pPr>
          </a:lstStyle>
          <a:p>
            <a:pPr lvl="0"/>
            <a:r>
              <a:rPr lang="en-US" dirty="0"/>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838201" y="2332649"/>
            <a:ext cx="3299434" cy="3529013"/>
          </a:xfrm>
        </p:spPr>
        <p:txBody>
          <a:bodyPr>
            <a:normAutofit/>
          </a:bodyPr>
          <a:lstStyle>
            <a:lvl1pPr marL="285750" indent="-285750">
              <a:buFont typeface="Arial" panose="020B0604020202020204" pitchFamily="34" charset="0"/>
              <a:buChar char="•"/>
              <a:defRPr sz="1800">
                <a:solidFill>
                  <a:schemeClr val="tx2"/>
                </a:solidFill>
              </a:defRPr>
            </a:lvl1pPr>
          </a:lstStyle>
          <a:p>
            <a:pPr lvl="0"/>
            <a:r>
              <a:rPr lang="en-US" dirty="0"/>
              <a:t>Click to add text</a:t>
            </a:r>
          </a:p>
        </p:txBody>
      </p:sp>
      <p:sp>
        <p:nvSpPr>
          <p:cNvPr id="31" name="Text Placeholder 15">
            <a:extLst>
              <a:ext uri="{FF2B5EF4-FFF2-40B4-BE49-F238E27FC236}">
                <a16:creationId xmlns:a16="http://schemas.microsoft.com/office/drawing/2014/main" id="{87DD41A9-B6B3-48D9-A3A6-831B39C9158C}"/>
              </a:ext>
            </a:extLst>
          </p:cNvPr>
          <p:cNvSpPr>
            <a:spLocks noGrp="1"/>
          </p:cNvSpPr>
          <p:nvPr>
            <p:ph type="body" sz="quarter" idx="16" hasCustomPrompt="1"/>
          </p:nvPr>
        </p:nvSpPr>
        <p:spPr>
          <a:xfrm>
            <a:off x="4362182" y="1719628"/>
            <a:ext cx="3300183" cy="554038"/>
          </a:xfrm>
        </p:spPr>
        <p:txBody>
          <a:bodyPr>
            <a:normAutofit/>
          </a:bodyPr>
          <a:lstStyle>
            <a:lvl1pPr marL="0" indent="0">
              <a:buNone/>
              <a:defRPr sz="2400" b="1">
                <a:solidFill>
                  <a:schemeClr val="tx1"/>
                </a:solidFill>
              </a:defRPr>
            </a:lvl1pPr>
          </a:lstStyle>
          <a:p>
            <a:pPr lvl="0"/>
            <a:r>
              <a:rPr lang="en-US" dirty="0"/>
              <a:t>Click to add subtitle</a:t>
            </a:r>
          </a:p>
        </p:txBody>
      </p:sp>
      <p:sp>
        <p:nvSpPr>
          <p:cNvPr id="32" name="Text Placeholder 18">
            <a:extLst>
              <a:ext uri="{FF2B5EF4-FFF2-40B4-BE49-F238E27FC236}">
                <a16:creationId xmlns:a16="http://schemas.microsoft.com/office/drawing/2014/main" id="{FB791E68-EDF5-4CC2-8774-A27AEF1D25E6}"/>
              </a:ext>
            </a:extLst>
          </p:cNvPr>
          <p:cNvSpPr>
            <a:spLocks noGrp="1"/>
          </p:cNvSpPr>
          <p:nvPr>
            <p:ph type="body" sz="quarter" idx="17" hasCustomPrompt="1"/>
          </p:nvPr>
        </p:nvSpPr>
        <p:spPr>
          <a:xfrm>
            <a:off x="4362557" y="2332649"/>
            <a:ext cx="3299434" cy="3529013"/>
          </a:xfrm>
        </p:spPr>
        <p:txBody>
          <a:bodyPr>
            <a:normAutofit/>
          </a:bodyPr>
          <a:lstStyle>
            <a:lvl1pPr marL="285750" indent="-285750">
              <a:buFont typeface="Arial" panose="020B0604020202020204" pitchFamily="34" charset="0"/>
              <a:buChar char="•"/>
              <a:defRPr sz="1800">
                <a:solidFill>
                  <a:schemeClr val="tx2"/>
                </a:solidFill>
              </a:defRPr>
            </a:lvl1pPr>
          </a:lstStyle>
          <a:p>
            <a:pPr lvl="0"/>
            <a:r>
              <a:rPr lang="en-US" dirty="0"/>
              <a:t>Click to add text</a:t>
            </a:r>
          </a:p>
        </p:txBody>
      </p:sp>
      <p:sp>
        <p:nvSpPr>
          <p:cNvPr id="33" name="Text Placeholder 15">
            <a:extLst>
              <a:ext uri="{FF2B5EF4-FFF2-40B4-BE49-F238E27FC236}">
                <a16:creationId xmlns:a16="http://schemas.microsoft.com/office/drawing/2014/main" id="{AA224F82-7E0C-4EBF-97D3-132481DBCDA9}"/>
              </a:ext>
            </a:extLst>
          </p:cNvPr>
          <p:cNvSpPr>
            <a:spLocks noGrp="1"/>
          </p:cNvSpPr>
          <p:nvPr>
            <p:ph type="body" sz="quarter" idx="18" hasCustomPrompt="1"/>
          </p:nvPr>
        </p:nvSpPr>
        <p:spPr>
          <a:xfrm>
            <a:off x="7886164" y="1719628"/>
            <a:ext cx="3300183" cy="554038"/>
          </a:xfrm>
        </p:spPr>
        <p:txBody>
          <a:bodyPr>
            <a:normAutofit/>
          </a:bodyPr>
          <a:lstStyle>
            <a:lvl1pPr marL="0" indent="0">
              <a:buNone/>
              <a:defRPr sz="2400" b="1">
                <a:solidFill>
                  <a:schemeClr val="tx1"/>
                </a:solidFill>
              </a:defRPr>
            </a:lvl1pPr>
          </a:lstStyle>
          <a:p>
            <a:pPr lvl="0"/>
            <a:r>
              <a:rPr lang="en-US" dirty="0"/>
              <a:t>Click to add subtitle</a:t>
            </a:r>
          </a:p>
        </p:txBody>
      </p:sp>
      <p:sp>
        <p:nvSpPr>
          <p:cNvPr id="34" name="Text Placeholder 18">
            <a:extLst>
              <a:ext uri="{FF2B5EF4-FFF2-40B4-BE49-F238E27FC236}">
                <a16:creationId xmlns:a16="http://schemas.microsoft.com/office/drawing/2014/main" id="{699D24C6-4AFB-4222-8E0C-4D11CD9C0FF7}"/>
              </a:ext>
            </a:extLst>
          </p:cNvPr>
          <p:cNvSpPr>
            <a:spLocks noGrp="1"/>
          </p:cNvSpPr>
          <p:nvPr>
            <p:ph type="body" sz="quarter" idx="19" hasCustomPrompt="1"/>
          </p:nvPr>
        </p:nvSpPr>
        <p:spPr>
          <a:xfrm>
            <a:off x="7886913" y="2332649"/>
            <a:ext cx="3299434" cy="3529013"/>
          </a:xfrm>
        </p:spPr>
        <p:txBody>
          <a:bodyPr>
            <a:normAutofit/>
          </a:bodyPr>
          <a:lstStyle>
            <a:lvl1pPr marL="285750" indent="-285750">
              <a:buFont typeface="Arial" panose="020B0604020202020204" pitchFamily="34" charset="0"/>
              <a:buChar char="•"/>
              <a:defRPr sz="1800">
                <a:solidFill>
                  <a:schemeClr val="tx2"/>
                </a:solidFill>
              </a:defRPr>
            </a:lvl1pPr>
          </a:lstStyle>
          <a:p>
            <a:pPr lvl="0"/>
            <a:r>
              <a:rPr lang="en-US" dirty="0"/>
              <a:t>Click to add text</a:t>
            </a:r>
          </a:p>
        </p:txBody>
      </p:sp>
      <p:sp>
        <p:nvSpPr>
          <p:cNvPr id="2" name="Title 1">
            <a:extLst>
              <a:ext uri="{FF2B5EF4-FFF2-40B4-BE49-F238E27FC236}">
                <a16:creationId xmlns:a16="http://schemas.microsoft.com/office/drawing/2014/main" id="{EDD6B45A-9FA0-4D2A-8BEF-4709BD5C14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p:txBody>
          <a:bodyPr/>
          <a:lstStyle/>
          <a:p>
            <a:r>
              <a:rPr lang="en-US" dirty="0"/>
              <a:t>20XX</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p:txBody>
          <a:bodyPr/>
          <a:lstStyle/>
          <a:p>
            <a:r>
              <a:rPr lang="en-US" dirty="0"/>
              <a:t>Pitch deck title</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19070860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13B5FF-9D53-4FD4-B752-22F188FA0A82}"/>
              </a:ext>
            </a:extLst>
          </p:cNvPr>
          <p:cNvSpPr>
            <a:spLocks noGrp="1"/>
          </p:cNvSpPr>
          <p:nvPr>
            <p:ph type="dt" sz="half" idx="10"/>
          </p:nvPr>
        </p:nvSpPr>
        <p:spPr/>
        <p:txBody>
          <a:bodyPr/>
          <a:lstStyle/>
          <a:p>
            <a:r>
              <a:rPr lang="en-US" dirty="0"/>
              <a:t>20XX</a:t>
            </a:r>
          </a:p>
        </p:txBody>
      </p:sp>
      <p:sp>
        <p:nvSpPr>
          <p:cNvPr id="3" name="Footer Placeholder 2">
            <a:extLst>
              <a:ext uri="{FF2B5EF4-FFF2-40B4-BE49-F238E27FC236}">
                <a16:creationId xmlns:a16="http://schemas.microsoft.com/office/drawing/2014/main" id="{49083EC5-999D-4EF5-A22C-FD19C31D51F9}"/>
              </a:ext>
            </a:extLst>
          </p:cNvPr>
          <p:cNvSpPr>
            <a:spLocks noGrp="1"/>
          </p:cNvSpPr>
          <p:nvPr>
            <p:ph type="ftr" sz="quarter" idx="11"/>
          </p:nvPr>
        </p:nvSpPr>
        <p:spPr/>
        <p:txBody>
          <a:bodyPr/>
          <a:lstStyle/>
          <a:p>
            <a:r>
              <a:rPr lang="en-US" dirty="0"/>
              <a:t>Pitch deck title</a:t>
            </a:r>
          </a:p>
        </p:txBody>
      </p:sp>
      <p:sp>
        <p:nvSpPr>
          <p:cNvPr id="4" name="Slide Number Placeholder 3">
            <a:extLst>
              <a:ext uri="{FF2B5EF4-FFF2-40B4-BE49-F238E27FC236}">
                <a16:creationId xmlns:a16="http://schemas.microsoft.com/office/drawing/2014/main" id="{75215B34-3A95-488E-8DAD-34652A5BE7D1}"/>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39254976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4411E-20EA-4627-8A68-17038DCE18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4E5B2-1EB9-4222-8FAB-65BDC9A950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197C18-82B5-4EB5-9010-63FFB7F531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32AD86-1F8B-4DE6-9736-793E1781772C}"/>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FA60A3B3-8B02-4D8B-A982-7C7CA03A9290}"/>
              </a:ext>
            </a:extLst>
          </p:cNvPr>
          <p:cNvSpPr>
            <a:spLocks noGrp="1"/>
          </p:cNvSpPr>
          <p:nvPr>
            <p:ph type="ftr" sz="quarter" idx="11"/>
          </p:nvPr>
        </p:nvSpPr>
        <p:spPr/>
        <p:txBody>
          <a:bodyPr/>
          <a:lstStyle/>
          <a:p>
            <a:r>
              <a:rPr lang="en-US" dirty="0"/>
              <a:t>Pitch deck title</a:t>
            </a:r>
          </a:p>
        </p:txBody>
      </p:sp>
      <p:sp>
        <p:nvSpPr>
          <p:cNvPr id="7" name="Slide Number Placeholder 6">
            <a:extLst>
              <a:ext uri="{FF2B5EF4-FFF2-40B4-BE49-F238E27FC236}">
                <a16:creationId xmlns:a16="http://schemas.microsoft.com/office/drawing/2014/main" id="{989C9CBB-7187-447C-9F33-04CFDCD0B2D0}"/>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29888139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25D6D-4906-4DAB-B1BA-9436026FE6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975A10-62C2-4D29-B192-A142562FE0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A3B58235-2C90-48E1-8A68-7413F783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FCAF9B-D406-4E4F-B804-AF188F651834}"/>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47E5FF7C-B4CA-48C1-B1A5-2AA329D34317}"/>
              </a:ext>
            </a:extLst>
          </p:cNvPr>
          <p:cNvSpPr>
            <a:spLocks noGrp="1"/>
          </p:cNvSpPr>
          <p:nvPr>
            <p:ph type="ftr" sz="quarter" idx="11"/>
          </p:nvPr>
        </p:nvSpPr>
        <p:spPr/>
        <p:txBody>
          <a:bodyPr/>
          <a:lstStyle/>
          <a:p>
            <a:r>
              <a:rPr lang="en-US" dirty="0"/>
              <a:t>Pitch deck title</a:t>
            </a:r>
          </a:p>
        </p:txBody>
      </p:sp>
      <p:sp>
        <p:nvSpPr>
          <p:cNvPr id="7" name="Slide Number Placeholder 6">
            <a:extLst>
              <a:ext uri="{FF2B5EF4-FFF2-40B4-BE49-F238E27FC236}">
                <a16:creationId xmlns:a16="http://schemas.microsoft.com/office/drawing/2014/main" id="{6AAABB43-2086-4CDB-B2A4-E51E7D83C75B}"/>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25473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oble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E034D-C1DD-48C0-BB6B-FDC6F8EBA558}"/>
              </a:ext>
            </a:extLst>
          </p:cNvPr>
          <p:cNvSpPr>
            <a:spLocks noGrp="1"/>
          </p:cNvSpPr>
          <p:nvPr>
            <p:ph type="title"/>
          </p:nvPr>
        </p:nvSpPr>
        <p:spPr>
          <a:xfrm>
            <a:off x="1518686" y="365125"/>
            <a:ext cx="9986601" cy="1325563"/>
          </a:xfrm>
        </p:spPr>
        <p:txBody>
          <a:bodyPr/>
          <a:lstStyle>
            <a:lvl1pPr algn="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77FFB71-D3BF-4723-8C5E-44AD8F0E924D}"/>
              </a:ext>
            </a:extLst>
          </p:cNvPr>
          <p:cNvSpPr>
            <a:spLocks noGrp="1"/>
          </p:cNvSpPr>
          <p:nvPr>
            <p:ph type="body" idx="1"/>
          </p:nvPr>
        </p:nvSpPr>
        <p:spPr>
          <a:xfrm>
            <a:off x="1508692" y="1912336"/>
            <a:ext cx="4114800" cy="457200"/>
          </a:xfrm>
        </p:spPr>
        <p:txBody>
          <a:bodyPr anchor="b">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1714E40B-C52C-407A-9311-46FDCD84CB5A}"/>
              </a:ext>
            </a:extLst>
          </p:cNvPr>
          <p:cNvSpPr>
            <a:spLocks noGrp="1"/>
          </p:cNvSpPr>
          <p:nvPr>
            <p:ph type="body" sz="quarter" idx="3"/>
          </p:nvPr>
        </p:nvSpPr>
        <p:spPr>
          <a:xfrm>
            <a:off x="6573892" y="1874838"/>
            <a:ext cx="4114800" cy="457200"/>
          </a:xfrm>
        </p:spPr>
        <p:txBody>
          <a:bodyPr anchor="b">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12">
            <a:extLst>
              <a:ext uri="{FF2B5EF4-FFF2-40B4-BE49-F238E27FC236}">
                <a16:creationId xmlns:a16="http://schemas.microsoft.com/office/drawing/2014/main" id="{E725FCE9-B62D-4B16-807B-9D0D63E93B56}"/>
              </a:ext>
            </a:extLst>
          </p:cNvPr>
          <p:cNvSpPr>
            <a:spLocks noGrp="1"/>
          </p:cNvSpPr>
          <p:nvPr>
            <p:ph type="body" sz="quarter" idx="14"/>
          </p:nvPr>
        </p:nvSpPr>
        <p:spPr>
          <a:xfrm>
            <a:off x="1508692" y="2388253"/>
            <a:ext cx="4114800" cy="914400"/>
          </a:xfrm>
        </p:spPr>
        <p:txBody>
          <a:bodyPr>
            <a:noAutofit/>
          </a:bodyPr>
          <a:lstStyle>
            <a:lvl1pPr marL="0" indent="0">
              <a:lnSpc>
                <a:spcPts val="2600"/>
              </a:lnSpc>
              <a:buNone/>
              <a:defRPr sz="16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a:t>Click to edit Master text styles</a:t>
            </a:r>
          </a:p>
        </p:txBody>
      </p:sp>
      <p:sp>
        <p:nvSpPr>
          <p:cNvPr id="14" name="Text Placeholder 12">
            <a:extLst>
              <a:ext uri="{FF2B5EF4-FFF2-40B4-BE49-F238E27FC236}">
                <a16:creationId xmlns:a16="http://schemas.microsoft.com/office/drawing/2014/main" id="{BA57DF8C-FA7C-490B-98CE-CDE7957EE729}"/>
              </a:ext>
            </a:extLst>
          </p:cNvPr>
          <p:cNvSpPr>
            <a:spLocks noGrp="1"/>
          </p:cNvSpPr>
          <p:nvPr>
            <p:ph type="body" sz="quarter" idx="15"/>
          </p:nvPr>
        </p:nvSpPr>
        <p:spPr>
          <a:xfrm>
            <a:off x="6573892" y="2337741"/>
            <a:ext cx="4114800" cy="914400"/>
          </a:xfrm>
        </p:spPr>
        <p:txBody>
          <a:bodyPr>
            <a:noAutofit/>
          </a:bodyPr>
          <a:lstStyle>
            <a:lvl1pPr marL="0" indent="0">
              <a:lnSpc>
                <a:spcPts val="2600"/>
              </a:lnSpc>
              <a:buNone/>
              <a:defRPr sz="16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a:t>Click to edit Master text styles</a:t>
            </a:r>
          </a:p>
        </p:txBody>
      </p:sp>
      <p:sp>
        <p:nvSpPr>
          <p:cNvPr id="19" name="Text Placeholder 2">
            <a:extLst>
              <a:ext uri="{FF2B5EF4-FFF2-40B4-BE49-F238E27FC236}">
                <a16:creationId xmlns:a16="http://schemas.microsoft.com/office/drawing/2014/main" id="{FF039F13-B78B-4A7E-AB1D-94C070BAE974}"/>
              </a:ext>
            </a:extLst>
          </p:cNvPr>
          <p:cNvSpPr>
            <a:spLocks noGrp="1"/>
          </p:cNvSpPr>
          <p:nvPr>
            <p:ph type="body" idx="16"/>
          </p:nvPr>
        </p:nvSpPr>
        <p:spPr>
          <a:xfrm>
            <a:off x="1518687" y="3608720"/>
            <a:ext cx="4114800" cy="457200"/>
          </a:xfrm>
        </p:spPr>
        <p:txBody>
          <a:bodyPr anchor="b">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4">
            <a:extLst>
              <a:ext uri="{FF2B5EF4-FFF2-40B4-BE49-F238E27FC236}">
                <a16:creationId xmlns:a16="http://schemas.microsoft.com/office/drawing/2014/main" id="{525F4B91-27EE-47AC-BBD0-A66FE53A04FF}"/>
              </a:ext>
            </a:extLst>
          </p:cNvPr>
          <p:cNvSpPr>
            <a:spLocks noGrp="1"/>
          </p:cNvSpPr>
          <p:nvPr>
            <p:ph type="body" sz="quarter" idx="17"/>
          </p:nvPr>
        </p:nvSpPr>
        <p:spPr>
          <a:xfrm>
            <a:off x="6583887" y="3571222"/>
            <a:ext cx="4114800" cy="457200"/>
          </a:xfrm>
        </p:spPr>
        <p:txBody>
          <a:bodyPr anchor="b">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Text Placeholder 12">
            <a:extLst>
              <a:ext uri="{FF2B5EF4-FFF2-40B4-BE49-F238E27FC236}">
                <a16:creationId xmlns:a16="http://schemas.microsoft.com/office/drawing/2014/main" id="{1F0A1756-3486-46A9-9DD3-7BFA5FF75731}"/>
              </a:ext>
            </a:extLst>
          </p:cNvPr>
          <p:cNvSpPr>
            <a:spLocks noGrp="1"/>
          </p:cNvSpPr>
          <p:nvPr>
            <p:ph type="body" sz="quarter" idx="18"/>
          </p:nvPr>
        </p:nvSpPr>
        <p:spPr>
          <a:xfrm>
            <a:off x="1518687" y="4084637"/>
            <a:ext cx="4114800" cy="914400"/>
          </a:xfrm>
        </p:spPr>
        <p:txBody>
          <a:bodyPr>
            <a:noAutofit/>
          </a:bodyPr>
          <a:lstStyle>
            <a:lvl1pPr marL="0" indent="0">
              <a:lnSpc>
                <a:spcPts val="2600"/>
              </a:lnSpc>
              <a:buNone/>
              <a:defRPr sz="16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a:t>Click to edit Master text styles</a:t>
            </a:r>
          </a:p>
        </p:txBody>
      </p:sp>
      <p:sp>
        <p:nvSpPr>
          <p:cNvPr id="22" name="Text Placeholder 12">
            <a:extLst>
              <a:ext uri="{FF2B5EF4-FFF2-40B4-BE49-F238E27FC236}">
                <a16:creationId xmlns:a16="http://schemas.microsoft.com/office/drawing/2014/main" id="{F50C0C1C-5BD4-4F62-8AB2-50B1FE4A7DAE}"/>
              </a:ext>
            </a:extLst>
          </p:cNvPr>
          <p:cNvSpPr>
            <a:spLocks noGrp="1"/>
          </p:cNvSpPr>
          <p:nvPr>
            <p:ph type="body" sz="quarter" idx="19"/>
          </p:nvPr>
        </p:nvSpPr>
        <p:spPr>
          <a:xfrm>
            <a:off x="6583887" y="4034125"/>
            <a:ext cx="4114800" cy="914400"/>
          </a:xfrm>
        </p:spPr>
        <p:txBody>
          <a:bodyPr>
            <a:noAutofit/>
          </a:bodyPr>
          <a:lstStyle>
            <a:lvl1pPr marL="0" indent="0">
              <a:lnSpc>
                <a:spcPts val="2600"/>
              </a:lnSpc>
              <a:buNone/>
              <a:defRPr sz="16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a:t>Click to edit Master text styles</a:t>
            </a:r>
          </a:p>
          <a:p>
            <a:pPr lvl="1"/>
            <a:r>
              <a:rPr lang="en-US"/>
              <a:t>Second level</a:t>
            </a:r>
          </a:p>
        </p:txBody>
      </p:sp>
      <p:sp>
        <p:nvSpPr>
          <p:cNvPr id="15" name="Picture Placeholder 10">
            <a:extLst>
              <a:ext uri="{FF2B5EF4-FFF2-40B4-BE49-F238E27FC236}">
                <a16:creationId xmlns:a16="http://schemas.microsoft.com/office/drawing/2014/main" id="{A12F2D63-1E00-4379-A32F-B52857A50211}"/>
              </a:ext>
            </a:extLst>
          </p:cNvPr>
          <p:cNvSpPr>
            <a:spLocks noGrp="1"/>
          </p:cNvSpPr>
          <p:nvPr>
            <p:ph type="pic" sz="quarter" idx="13"/>
          </p:nvPr>
        </p:nvSpPr>
        <p:spPr>
          <a:xfrm>
            <a:off x="1524" y="5943600"/>
            <a:ext cx="12188952" cy="914400"/>
          </a:xfrm>
          <a:solidFill>
            <a:schemeClr val="accent6"/>
          </a:solidFill>
        </p:spPr>
        <p:txBody>
          <a:bodyPr/>
          <a:lstStyle/>
          <a:p>
            <a:r>
              <a:rPr lang="en-US"/>
              <a:t>Click icon to add picture</a:t>
            </a:r>
            <a:endParaRPr lang="en-US" dirty="0"/>
          </a:p>
        </p:txBody>
      </p:sp>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p:txBody>
          <a:bodyPr/>
          <a:lstStyle>
            <a:lvl1pPr>
              <a:defRPr>
                <a:solidFill>
                  <a:schemeClr val="bg1"/>
                </a:solidFill>
              </a:defRPr>
            </a:lvl1pPr>
          </a:lstStyle>
          <a:p>
            <a:r>
              <a:rPr lang="en-US" dirty="0"/>
              <a:t>20XX</a:t>
            </a:r>
          </a:p>
        </p:txBody>
      </p:sp>
      <p:sp>
        <p:nvSpPr>
          <p:cNvPr id="8" name="Footer Placeholder 7">
            <a:extLst>
              <a:ext uri="{FF2B5EF4-FFF2-40B4-BE49-F238E27FC236}">
                <a16:creationId xmlns:a16="http://schemas.microsoft.com/office/drawing/2014/main" id="{97C1F45E-8700-4861-AD21-BB7A09E1305A}"/>
              </a:ext>
            </a:extLst>
          </p:cNvPr>
          <p:cNvSpPr>
            <a:spLocks noGrp="1"/>
          </p:cNvSpPr>
          <p:nvPr>
            <p:ph type="ftr" sz="quarter" idx="11"/>
          </p:nvPr>
        </p:nvSpPr>
        <p:spPr/>
        <p:txBody>
          <a:bodyPr/>
          <a:lstStyle>
            <a:lvl1pPr>
              <a:defRPr>
                <a:solidFill>
                  <a:schemeClr val="bg1"/>
                </a:solidFill>
              </a:defRPr>
            </a:lvl1pPr>
          </a:lstStyle>
          <a:p>
            <a:r>
              <a:rPr lang="en-US" dirty="0"/>
              <a:t>Pitch deck title</a:t>
            </a:r>
          </a:p>
        </p:txBody>
      </p:sp>
      <p:sp>
        <p:nvSpPr>
          <p:cNvPr id="9" name="Slide Number Placeholder 8">
            <a:extLst>
              <a:ext uri="{FF2B5EF4-FFF2-40B4-BE49-F238E27FC236}">
                <a16:creationId xmlns:a16="http://schemas.microsoft.com/office/drawing/2014/main" id="{B7283171-31EE-44C7-A031-9F840EDEC10C}"/>
              </a:ext>
            </a:extLst>
          </p:cNvPr>
          <p:cNvSpPr>
            <a:spLocks noGrp="1"/>
          </p:cNvSpPr>
          <p:nvPr>
            <p:ph type="sldNum" sz="quarter" idx="12"/>
          </p:nvPr>
        </p:nvSpPr>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742711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lu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E034D-C1DD-48C0-BB6B-FDC6F8EBA558}"/>
              </a:ext>
            </a:extLst>
          </p:cNvPr>
          <p:cNvSpPr>
            <a:spLocks noGrp="1"/>
          </p:cNvSpPr>
          <p:nvPr>
            <p:ph type="title"/>
          </p:nvPr>
        </p:nvSpPr>
        <p:spPr>
          <a:xfrm>
            <a:off x="6858000" y="365125"/>
            <a:ext cx="4602318" cy="1325563"/>
          </a:xfrm>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AA39532F-F90D-47C0-89E1-06A3DED59311}"/>
              </a:ext>
            </a:extLst>
          </p:cNvPr>
          <p:cNvSpPr>
            <a:spLocks noGrp="1"/>
          </p:cNvSpPr>
          <p:nvPr>
            <p:ph type="pic" sz="quarter" idx="13"/>
          </p:nvPr>
        </p:nvSpPr>
        <p:spPr>
          <a:xfrm>
            <a:off x="0" y="0"/>
            <a:ext cx="6096000" cy="6858000"/>
          </a:xfrm>
          <a:solidFill>
            <a:schemeClr val="accent6"/>
          </a:solidFill>
        </p:spPr>
        <p:txBody>
          <a:bodyPr/>
          <a:lstStyle/>
          <a:p>
            <a:r>
              <a:rPr lang="en-US"/>
              <a:t>Click icon to add picture</a:t>
            </a:r>
            <a:endParaRPr lang="en-US" dirty="0"/>
          </a:p>
        </p:txBody>
      </p:sp>
      <p:sp>
        <p:nvSpPr>
          <p:cNvPr id="5" name="Text Placeholder 4">
            <a:extLst>
              <a:ext uri="{FF2B5EF4-FFF2-40B4-BE49-F238E27FC236}">
                <a16:creationId xmlns:a16="http://schemas.microsoft.com/office/drawing/2014/main" id="{1714E40B-C52C-407A-9311-46FDCD84CB5A}"/>
              </a:ext>
            </a:extLst>
          </p:cNvPr>
          <p:cNvSpPr>
            <a:spLocks noGrp="1"/>
          </p:cNvSpPr>
          <p:nvPr>
            <p:ph type="body" sz="quarter" idx="3"/>
          </p:nvPr>
        </p:nvSpPr>
        <p:spPr>
          <a:xfrm>
            <a:off x="6858000" y="1691640"/>
            <a:ext cx="3931920" cy="338328"/>
          </a:xfrm>
        </p:spPr>
        <p:txBody>
          <a:bodyPr anchor="b">
            <a:no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Text Placeholder 12">
            <a:extLst>
              <a:ext uri="{FF2B5EF4-FFF2-40B4-BE49-F238E27FC236}">
                <a16:creationId xmlns:a16="http://schemas.microsoft.com/office/drawing/2014/main" id="{BA57DF8C-FA7C-490B-98CE-CDE7957EE729}"/>
              </a:ext>
            </a:extLst>
          </p:cNvPr>
          <p:cNvSpPr>
            <a:spLocks noGrp="1"/>
          </p:cNvSpPr>
          <p:nvPr>
            <p:ph type="body" sz="quarter" idx="15"/>
          </p:nvPr>
        </p:nvSpPr>
        <p:spPr>
          <a:xfrm>
            <a:off x="6858000" y="2093976"/>
            <a:ext cx="4572000" cy="530352"/>
          </a:xfrm>
        </p:spPr>
        <p:txBody>
          <a:bodyPr>
            <a:noAutofit/>
          </a:bodyPr>
          <a:lstStyle>
            <a:lvl1pPr marL="0" indent="0">
              <a:lnSpc>
                <a:spcPts val="2000"/>
              </a:lnSpc>
              <a:buNone/>
              <a:defRPr sz="1400"/>
            </a:lvl1pPr>
            <a:lvl2pPr marL="457200" indent="0">
              <a:lnSpc>
                <a:spcPts val="2000"/>
              </a:lnSpc>
              <a:buNone/>
              <a:defRPr sz="1400"/>
            </a:lvl2pPr>
            <a:lvl3pPr marL="914400" indent="0">
              <a:lnSpc>
                <a:spcPts val="2000"/>
              </a:lnSpc>
              <a:buNone/>
              <a:defRPr sz="1400"/>
            </a:lvl3pPr>
            <a:lvl4pPr marL="1371600" indent="0">
              <a:lnSpc>
                <a:spcPts val="2000"/>
              </a:lnSpc>
              <a:buNone/>
              <a:defRPr sz="1400"/>
            </a:lvl4pPr>
            <a:lvl5pPr marL="1828800" indent="0">
              <a:lnSpc>
                <a:spcPts val="2000"/>
              </a:lnSpc>
              <a:buNone/>
              <a:defRPr sz="1400"/>
            </a:lvl5pPr>
          </a:lstStyle>
          <a:p>
            <a:pPr lvl="0"/>
            <a:r>
              <a:rPr lang="en-US"/>
              <a:t>Click to edit Master text styles</a:t>
            </a:r>
          </a:p>
        </p:txBody>
      </p:sp>
      <p:sp>
        <p:nvSpPr>
          <p:cNvPr id="20" name="Text Placeholder 4">
            <a:extLst>
              <a:ext uri="{FF2B5EF4-FFF2-40B4-BE49-F238E27FC236}">
                <a16:creationId xmlns:a16="http://schemas.microsoft.com/office/drawing/2014/main" id="{525F4B91-27EE-47AC-BBD0-A66FE53A04FF}"/>
              </a:ext>
            </a:extLst>
          </p:cNvPr>
          <p:cNvSpPr>
            <a:spLocks noGrp="1"/>
          </p:cNvSpPr>
          <p:nvPr>
            <p:ph type="body" sz="quarter" idx="17"/>
          </p:nvPr>
        </p:nvSpPr>
        <p:spPr>
          <a:xfrm>
            <a:off x="6858000" y="2962656"/>
            <a:ext cx="3931920" cy="338328"/>
          </a:xfrm>
        </p:spPr>
        <p:txBody>
          <a:bodyPr anchor="b">
            <a:no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12">
            <a:extLst>
              <a:ext uri="{FF2B5EF4-FFF2-40B4-BE49-F238E27FC236}">
                <a16:creationId xmlns:a16="http://schemas.microsoft.com/office/drawing/2014/main" id="{F50C0C1C-5BD4-4F62-8AB2-50B1FE4A7DAE}"/>
              </a:ext>
            </a:extLst>
          </p:cNvPr>
          <p:cNvSpPr>
            <a:spLocks noGrp="1"/>
          </p:cNvSpPr>
          <p:nvPr>
            <p:ph type="body" sz="quarter" idx="19"/>
          </p:nvPr>
        </p:nvSpPr>
        <p:spPr>
          <a:xfrm>
            <a:off x="6858000" y="3310128"/>
            <a:ext cx="4572000" cy="530352"/>
          </a:xfrm>
        </p:spPr>
        <p:txBody>
          <a:bodyPr>
            <a:noAutofit/>
          </a:bodyPr>
          <a:lstStyle>
            <a:lvl1pPr marL="0" indent="0">
              <a:lnSpc>
                <a:spcPts val="2000"/>
              </a:lnSpc>
              <a:buNone/>
              <a:defRPr sz="1400"/>
            </a:lvl1pPr>
            <a:lvl2pPr marL="457200" indent="0">
              <a:lnSpc>
                <a:spcPts val="2000"/>
              </a:lnSpc>
              <a:buNone/>
              <a:defRPr sz="1400"/>
            </a:lvl2pPr>
            <a:lvl3pPr marL="914400" indent="0">
              <a:lnSpc>
                <a:spcPts val="2000"/>
              </a:lnSpc>
              <a:buNone/>
              <a:defRPr sz="1400"/>
            </a:lvl3pPr>
            <a:lvl4pPr marL="1371600" indent="0">
              <a:lnSpc>
                <a:spcPts val="2000"/>
              </a:lnSpc>
              <a:buNone/>
              <a:defRPr sz="1400"/>
            </a:lvl4pPr>
            <a:lvl5pPr marL="1828800" indent="0">
              <a:lnSpc>
                <a:spcPts val="2000"/>
              </a:lnSpc>
              <a:buNone/>
              <a:defRPr sz="1400"/>
            </a:lvl5pPr>
          </a:lstStyle>
          <a:p>
            <a:pPr lvl="0"/>
            <a:r>
              <a:rPr lang="en-US"/>
              <a:t>Click to edit Master text styles</a:t>
            </a:r>
          </a:p>
        </p:txBody>
      </p:sp>
      <p:sp>
        <p:nvSpPr>
          <p:cNvPr id="23" name="Text Placeholder 4">
            <a:extLst>
              <a:ext uri="{FF2B5EF4-FFF2-40B4-BE49-F238E27FC236}">
                <a16:creationId xmlns:a16="http://schemas.microsoft.com/office/drawing/2014/main" id="{8462AFAF-169F-4E2A-AC00-6E8666595471}"/>
              </a:ext>
            </a:extLst>
          </p:cNvPr>
          <p:cNvSpPr>
            <a:spLocks noGrp="1"/>
          </p:cNvSpPr>
          <p:nvPr>
            <p:ph type="body" sz="quarter" idx="20"/>
          </p:nvPr>
        </p:nvSpPr>
        <p:spPr>
          <a:xfrm>
            <a:off x="6870354" y="3931920"/>
            <a:ext cx="3931920" cy="338328"/>
          </a:xfrm>
        </p:spPr>
        <p:txBody>
          <a:bodyPr anchor="b">
            <a:no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12">
            <a:extLst>
              <a:ext uri="{FF2B5EF4-FFF2-40B4-BE49-F238E27FC236}">
                <a16:creationId xmlns:a16="http://schemas.microsoft.com/office/drawing/2014/main" id="{9FDE6BB6-DE86-4B19-B83F-5B83A89477B4}"/>
              </a:ext>
            </a:extLst>
          </p:cNvPr>
          <p:cNvSpPr>
            <a:spLocks noGrp="1"/>
          </p:cNvSpPr>
          <p:nvPr>
            <p:ph type="body" sz="quarter" idx="21"/>
          </p:nvPr>
        </p:nvSpPr>
        <p:spPr>
          <a:xfrm>
            <a:off x="6870354" y="4270248"/>
            <a:ext cx="4572000" cy="530352"/>
          </a:xfrm>
        </p:spPr>
        <p:txBody>
          <a:bodyPr>
            <a:noAutofit/>
          </a:bodyPr>
          <a:lstStyle>
            <a:lvl1pPr marL="0" indent="0">
              <a:lnSpc>
                <a:spcPts val="2000"/>
              </a:lnSpc>
              <a:buNone/>
              <a:defRPr sz="1400"/>
            </a:lvl1pPr>
            <a:lvl2pPr marL="457200" indent="0">
              <a:lnSpc>
                <a:spcPts val="2000"/>
              </a:lnSpc>
              <a:buNone/>
              <a:defRPr sz="1400"/>
            </a:lvl2pPr>
            <a:lvl3pPr marL="914400" indent="0">
              <a:lnSpc>
                <a:spcPts val="2000"/>
              </a:lnSpc>
              <a:buNone/>
              <a:defRPr sz="1400"/>
            </a:lvl3pPr>
            <a:lvl4pPr marL="1371600" indent="0">
              <a:lnSpc>
                <a:spcPts val="2000"/>
              </a:lnSpc>
              <a:buNone/>
              <a:defRPr sz="1400"/>
            </a:lvl4pPr>
            <a:lvl5pPr marL="1828800" indent="0">
              <a:lnSpc>
                <a:spcPts val="2000"/>
              </a:lnSpc>
              <a:buNone/>
              <a:defRPr sz="1400"/>
            </a:lvl5pPr>
          </a:lstStyle>
          <a:p>
            <a:pPr lvl="0"/>
            <a:r>
              <a:rPr lang="en-US"/>
              <a:t>Click to edit Master text styles</a:t>
            </a:r>
          </a:p>
        </p:txBody>
      </p:sp>
      <p:sp>
        <p:nvSpPr>
          <p:cNvPr id="25" name="Text Placeholder 4">
            <a:extLst>
              <a:ext uri="{FF2B5EF4-FFF2-40B4-BE49-F238E27FC236}">
                <a16:creationId xmlns:a16="http://schemas.microsoft.com/office/drawing/2014/main" id="{2B544474-29CA-4D8E-AC15-C05ABDF6067C}"/>
              </a:ext>
            </a:extLst>
          </p:cNvPr>
          <p:cNvSpPr>
            <a:spLocks noGrp="1"/>
          </p:cNvSpPr>
          <p:nvPr>
            <p:ph type="body" sz="quarter" idx="22"/>
          </p:nvPr>
        </p:nvSpPr>
        <p:spPr>
          <a:xfrm>
            <a:off x="6870354" y="4855464"/>
            <a:ext cx="3931920" cy="338328"/>
          </a:xfrm>
        </p:spPr>
        <p:txBody>
          <a:bodyPr anchor="b">
            <a:no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Text Placeholder 12">
            <a:extLst>
              <a:ext uri="{FF2B5EF4-FFF2-40B4-BE49-F238E27FC236}">
                <a16:creationId xmlns:a16="http://schemas.microsoft.com/office/drawing/2014/main" id="{7C778245-11E1-4B65-ADC1-E9D3DE34E5DE}"/>
              </a:ext>
            </a:extLst>
          </p:cNvPr>
          <p:cNvSpPr>
            <a:spLocks noGrp="1"/>
          </p:cNvSpPr>
          <p:nvPr>
            <p:ph type="body" sz="quarter" idx="23"/>
          </p:nvPr>
        </p:nvSpPr>
        <p:spPr>
          <a:xfrm>
            <a:off x="6870354" y="5193792"/>
            <a:ext cx="4572000" cy="530352"/>
          </a:xfrm>
        </p:spPr>
        <p:txBody>
          <a:bodyPr>
            <a:noAutofit/>
          </a:bodyPr>
          <a:lstStyle>
            <a:lvl1pPr marL="0" indent="0">
              <a:lnSpc>
                <a:spcPts val="2000"/>
              </a:lnSpc>
              <a:buNone/>
              <a:defRPr sz="1400"/>
            </a:lvl1pPr>
            <a:lvl2pPr marL="457200" indent="0">
              <a:lnSpc>
                <a:spcPts val="2000"/>
              </a:lnSpc>
              <a:buNone/>
              <a:defRPr sz="1400"/>
            </a:lvl2pPr>
            <a:lvl3pPr marL="914400" indent="0">
              <a:lnSpc>
                <a:spcPts val="2000"/>
              </a:lnSpc>
              <a:buNone/>
              <a:defRPr sz="1400"/>
            </a:lvl3pPr>
            <a:lvl4pPr marL="1371600" indent="0">
              <a:lnSpc>
                <a:spcPts val="2000"/>
              </a:lnSpc>
              <a:buNone/>
              <a:defRPr sz="1400"/>
            </a:lvl4pPr>
            <a:lvl5pPr marL="1828800" indent="0">
              <a:lnSpc>
                <a:spcPts val="2000"/>
              </a:lnSpc>
              <a:buNone/>
              <a:defRPr sz="1400"/>
            </a:lvl5pPr>
          </a:lstStyle>
          <a:p>
            <a:pPr lvl="0"/>
            <a:r>
              <a:rPr lang="en-US"/>
              <a:t>Click to edit Master text styles</a:t>
            </a:r>
          </a:p>
        </p:txBody>
      </p:sp>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p:txBody>
          <a:bodyPr/>
          <a:lstStyle/>
          <a:p>
            <a:r>
              <a:rPr lang="en-US" dirty="0"/>
              <a:t>20XX</a:t>
            </a:r>
          </a:p>
        </p:txBody>
      </p:sp>
      <p:sp>
        <p:nvSpPr>
          <p:cNvPr id="8" name="Footer Placeholder 7">
            <a:extLst>
              <a:ext uri="{FF2B5EF4-FFF2-40B4-BE49-F238E27FC236}">
                <a16:creationId xmlns:a16="http://schemas.microsoft.com/office/drawing/2014/main" id="{97C1F45E-8700-4861-AD21-BB7A09E1305A}"/>
              </a:ext>
            </a:extLst>
          </p:cNvPr>
          <p:cNvSpPr>
            <a:spLocks noGrp="1"/>
          </p:cNvSpPr>
          <p:nvPr>
            <p:ph type="ftr" sz="quarter" idx="11"/>
          </p:nvPr>
        </p:nvSpPr>
        <p:spPr>
          <a:xfrm>
            <a:off x="6858000" y="6356350"/>
            <a:ext cx="3448050" cy="365125"/>
          </a:xfrm>
        </p:spPr>
        <p:txBody>
          <a:bodyPr/>
          <a:lstStyle>
            <a:lvl1pPr algn="l">
              <a:defRPr/>
            </a:lvl1pPr>
          </a:lstStyle>
          <a:p>
            <a:r>
              <a:rPr lang="en-US" dirty="0"/>
              <a:t>Pitch deck title</a:t>
            </a:r>
          </a:p>
        </p:txBody>
      </p:sp>
      <p:sp>
        <p:nvSpPr>
          <p:cNvPr id="9" name="Slide Number Placeholder 8">
            <a:extLst>
              <a:ext uri="{FF2B5EF4-FFF2-40B4-BE49-F238E27FC236}">
                <a16:creationId xmlns:a16="http://schemas.microsoft.com/office/drawing/2014/main" id="{B7283171-31EE-44C7-A031-9F840EDEC10C}"/>
              </a:ext>
            </a:extLst>
          </p:cNvPr>
          <p:cNvSpPr>
            <a:spLocks noGrp="1"/>
          </p:cNvSpPr>
          <p:nvPr>
            <p:ph type="sldNum" sz="quarter" idx="12"/>
          </p:nvPr>
        </p:nvSpPr>
        <p:spPr>
          <a:xfrm>
            <a:off x="10423398" y="6356350"/>
            <a:ext cx="914400" cy="365125"/>
          </a:xfrm>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3213575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duct overview">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1C922A-9F54-409C-8C2C-90A55B890F48}"/>
              </a:ext>
              <a:ext uri="{C183D7F6-B498-43B3-948B-1728B52AA6E4}">
                <adec:decorative xmlns:adec="http://schemas.microsoft.com/office/drawing/2017/decorative" val="1"/>
              </a:ext>
            </a:extLst>
          </p:cNvPr>
          <p:cNvSpPr/>
          <p:nvPr userDrawn="1"/>
        </p:nvSpPr>
        <p:spPr>
          <a:xfrm>
            <a:off x="6200706" y="0"/>
            <a:ext cx="6095999" cy="6858000"/>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E9E034D-C1DD-48C0-BB6B-FDC6F8EBA558}"/>
              </a:ext>
            </a:extLst>
          </p:cNvPr>
          <p:cNvSpPr>
            <a:spLocks noGrp="1"/>
          </p:cNvSpPr>
          <p:nvPr>
            <p:ph type="title"/>
          </p:nvPr>
        </p:nvSpPr>
        <p:spPr>
          <a:xfrm>
            <a:off x="709922" y="365125"/>
            <a:ext cx="5386078" cy="1325563"/>
          </a:xfrm>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AA39532F-F90D-47C0-89E1-06A3DED59311}"/>
              </a:ext>
            </a:extLst>
          </p:cNvPr>
          <p:cNvSpPr>
            <a:spLocks noGrp="1"/>
          </p:cNvSpPr>
          <p:nvPr>
            <p:ph type="pic" sz="quarter" idx="13"/>
          </p:nvPr>
        </p:nvSpPr>
        <p:spPr>
          <a:xfrm>
            <a:off x="7454384" y="1566525"/>
            <a:ext cx="3401568" cy="3712464"/>
          </a:xfrm>
          <a:solidFill>
            <a:schemeClr val="accent6"/>
          </a:solidFill>
        </p:spPr>
        <p:txBody>
          <a:bodyPr/>
          <a:lstStyle/>
          <a:p>
            <a:r>
              <a:rPr lang="en-US"/>
              <a:t>Click icon to add picture</a:t>
            </a:r>
            <a:endParaRPr lang="en-US" dirty="0"/>
          </a:p>
        </p:txBody>
      </p:sp>
      <p:sp>
        <p:nvSpPr>
          <p:cNvPr id="3" name="Text Placeholder 2">
            <a:extLst>
              <a:ext uri="{FF2B5EF4-FFF2-40B4-BE49-F238E27FC236}">
                <a16:creationId xmlns:a16="http://schemas.microsoft.com/office/drawing/2014/main" id="{D77FFB71-D3BF-4723-8C5E-44AD8F0E924D}"/>
              </a:ext>
            </a:extLst>
          </p:cNvPr>
          <p:cNvSpPr>
            <a:spLocks noGrp="1"/>
          </p:cNvSpPr>
          <p:nvPr>
            <p:ph type="body" idx="1"/>
          </p:nvPr>
        </p:nvSpPr>
        <p:spPr>
          <a:xfrm>
            <a:off x="709922" y="1893053"/>
            <a:ext cx="2286000" cy="457200"/>
          </a:xfrm>
        </p:spPr>
        <p:txBody>
          <a:bodyPr anchor="b">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1714E40B-C52C-407A-9311-46FDCD84CB5A}"/>
              </a:ext>
            </a:extLst>
          </p:cNvPr>
          <p:cNvSpPr>
            <a:spLocks noGrp="1"/>
          </p:cNvSpPr>
          <p:nvPr>
            <p:ph type="body" sz="quarter" idx="3"/>
          </p:nvPr>
        </p:nvSpPr>
        <p:spPr>
          <a:xfrm>
            <a:off x="3457506" y="1893053"/>
            <a:ext cx="2286000" cy="457200"/>
          </a:xfrm>
        </p:spPr>
        <p:txBody>
          <a:bodyPr anchor="b">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12">
            <a:extLst>
              <a:ext uri="{FF2B5EF4-FFF2-40B4-BE49-F238E27FC236}">
                <a16:creationId xmlns:a16="http://schemas.microsoft.com/office/drawing/2014/main" id="{E725FCE9-B62D-4B16-807B-9D0D63E93B56}"/>
              </a:ext>
            </a:extLst>
          </p:cNvPr>
          <p:cNvSpPr>
            <a:spLocks noGrp="1"/>
          </p:cNvSpPr>
          <p:nvPr>
            <p:ph type="body" sz="quarter" idx="14"/>
          </p:nvPr>
        </p:nvSpPr>
        <p:spPr>
          <a:xfrm>
            <a:off x="709922" y="2368970"/>
            <a:ext cx="2286000" cy="1371600"/>
          </a:xfrm>
        </p:spPr>
        <p:txBody>
          <a:bodyPr>
            <a:noAutofit/>
          </a:bodyPr>
          <a:lstStyle>
            <a:lvl1pPr marL="0" indent="0">
              <a:lnSpc>
                <a:spcPts val="2000"/>
              </a:lnSpc>
              <a:buNone/>
              <a:defRPr sz="1400"/>
            </a:lvl1pPr>
            <a:lvl2pPr marL="457200" indent="0">
              <a:lnSpc>
                <a:spcPts val="2000"/>
              </a:lnSpc>
              <a:buNone/>
              <a:defRPr sz="1400"/>
            </a:lvl2pPr>
            <a:lvl3pPr marL="914400" indent="0">
              <a:lnSpc>
                <a:spcPts val="2000"/>
              </a:lnSpc>
              <a:buNone/>
              <a:defRPr sz="1400"/>
            </a:lvl3pPr>
            <a:lvl4pPr marL="1371600" indent="0">
              <a:lnSpc>
                <a:spcPts val="2000"/>
              </a:lnSpc>
              <a:buNone/>
              <a:defRPr sz="1400"/>
            </a:lvl4pPr>
            <a:lvl5pPr marL="1828800" indent="0">
              <a:lnSpc>
                <a:spcPts val="2000"/>
              </a:lnSpc>
              <a:buNone/>
              <a:defRPr sz="1400"/>
            </a:lvl5pPr>
          </a:lstStyle>
          <a:p>
            <a:pPr lvl="0"/>
            <a:r>
              <a:rPr lang="en-US"/>
              <a:t>Click to edit Master text styles</a:t>
            </a:r>
          </a:p>
        </p:txBody>
      </p:sp>
      <p:sp>
        <p:nvSpPr>
          <p:cNvPr id="14" name="Text Placeholder 12">
            <a:extLst>
              <a:ext uri="{FF2B5EF4-FFF2-40B4-BE49-F238E27FC236}">
                <a16:creationId xmlns:a16="http://schemas.microsoft.com/office/drawing/2014/main" id="{BA57DF8C-FA7C-490B-98CE-CDE7957EE729}"/>
              </a:ext>
            </a:extLst>
          </p:cNvPr>
          <p:cNvSpPr>
            <a:spLocks noGrp="1"/>
          </p:cNvSpPr>
          <p:nvPr>
            <p:ph type="body" sz="quarter" idx="15"/>
          </p:nvPr>
        </p:nvSpPr>
        <p:spPr>
          <a:xfrm>
            <a:off x="3457506" y="2355956"/>
            <a:ext cx="2286000" cy="1371600"/>
          </a:xfrm>
        </p:spPr>
        <p:txBody>
          <a:bodyPr>
            <a:noAutofit/>
          </a:bodyPr>
          <a:lstStyle>
            <a:lvl1pPr marL="0" indent="0">
              <a:lnSpc>
                <a:spcPts val="2000"/>
              </a:lnSpc>
              <a:buNone/>
              <a:defRPr sz="1400"/>
            </a:lvl1pPr>
            <a:lvl2pPr marL="457200" indent="0">
              <a:lnSpc>
                <a:spcPts val="2000"/>
              </a:lnSpc>
              <a:buNone/>
              <a:defRPr sz="1400"/>
            </a:lvl2pPr>
            <a:lvl3pPr marL="914400" indent="0">
              <a:lnSpc>
                <a:spcPts val="2000"/>
              </a:lnSpc>
              <a:buNone/>
              <a:defRPr sz="1400"/>
            </a:lvl3pPr>
            <a:lvl4pPr marL="1371600" indent="0">
              <a:lnSpc>
                <a:spcPts val="2000"/>
              </a:lnSpc>
              <a:buNone/>
              <a:defRPr sz="1400"/>
            </a:lvl4pPr>
            <a:lvl5pPr marL="1828800" indent="0">
              <a:lnSpc>
                <a:spcPts val="2000"/>
              </a:lnSpc>
              <a:buNone/>
              <a:defRPr sz="1400"/>
            </a:lvl5pPr>
          </a:lstStyle>
          <a:p>
            <a:pPr lvl="0"/>
            <a:r>
              <a:rPr lang="en-US"/>
              <a:t>Click to edit Master text styles</a:t>
            </a:r>
          </a:p>
        </p:txBody>
      </p:sp>
      <p:sp>
        <p:nvSpPr>
          <p:cNvPr id="19" name="Text Placeholder 2">
            <a:extLst>
              <a:ext uri="{FF2B5EF4-FFF2-40B4-BE49-F238E27FC236}">
                <a16:creationId xmlns:a16="http://schemas.microsoft.com/office/drawing/2014/main" id="{FF039F13-B78B-4A7E-AB1D-94C070BAE974}"/>
              </a:ext>
            </a:extLst>
          </p:cNvPr>
          <p:cNvSpPr>
            <a:spLocks noGrp="1"/>
          </p:cNvSpPr>
          <p:nvPr>
            <p:ph type="body" idx="16"/>
          </p:nvPr>
        </p:nvSpPr>
        <p:spPr>
          <a:xfrm>
            <a:off x="719917" y="3843877"/>
            <a:ext cx="2286000" cy="457200"/>
          </a:xfrm>
        </p:spPr>
        <p:txBody>
          <a:bodyPr anchor="b">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4">
            <a:extLst>
              <a:ext uri="{FF2B5EF4-FFF2-40B4-BE49-F238E27FC236}">
                <a16:creationId xmlns:a16="http://schemas.microsoft.com/office/drawing/2014/main" id="{525F4B91-27EE-47AC-BBD0-A66FE53A04FF}"/>
              </a:ext>
            </a:extLst>
          </p:cNvPr>
          <p:cNvSpPr>
            <a:spLocks noGrp="1"/>
          </p:cNvSpPr>
          <p:nvPr>
            <p:ph type="body" sz="quarter" idx="17"/>
          </p:nvPr>
        </p:nvSpPr>
        <p:spPr>
          <a:xfrm>
            <a:off x="3467501" y="3843877"/>
            <a:ext cx="2286000" cy="457200"/>
          </a:xfrm>
        </p:spPr>
        <p:txBody>
          <a:bodyPr anchor="b">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Text Placeholder 12">
            <a:extLst>
              <a:ext uri="{FF2B5EF4-FFF2-40B4-BE49-F238E27FC236}">
                <a16:creationId xmlns:a16="http://schemas.microsoft.com/office/drawing/2014/main" id="{1F0A1756-3486-46A9-9DD3-7BFA5FF75731}"/>
              </a:ext>
            </a:extLst>
          </p:cNvPr>
          <p:cNvSpPr>
            <a:spLocks noGrp="1"/>
          </p:cNvSpPr>
          <p:nvPr>
            <p:ph type="body" sz="quarter" idx="18"/>
          </p:nvPr>
        </p:nvSpPr>
        <p:spPr>
          <a:xfrm>
            <a:off x="719917" y="4319794"/>
            <a:ext cx="2286000" cy="1371600"/>
          </a:xfrm>
        </p:spPr>
        <p:txBody>
          <a:bodyPr>
            <a:noAutofit/>
          </a:bodyPr>
          <a:lstStyle>
            <a:lvl1pPr marL="0" indent="0">
              <a:lnSpc>
                <a:spcPts val="2000"/>
              </a:lnSpc>
              <a:buNone/>
              <a:defRPr sz="1400"/>
            </a:lvl1pPr>
            <a:lvl2pPr marL="457200" indent="0">
              <a:lnSpc>
                <a:spcPts val="2000"/>
              </a:lnSpc>
              <a:buNone/>
              <a:defRPr sz="1400"/>
            </a:lvl2pPr>
            <a:lvl3pPr marL="914400" indent="0">
              <a:lnSpc>
                <a:spcPts val="2000"/>
              </a:lnSpc>
              <a:buNone/>
              <a:defRPr sz="1400"/>
            </a:lvl3pPr>
            <a:lvl4pPr marL="1371600" indent="0">
              <a:lnSpc>
                <a:spcPts val="2000"/>
              </a:lnSpc>
              <a:buNone/>
              <a:defRPr sz="1400"/>
            </a:lvl4pPr>
            <a:lvl5pPr marL="1828800" indent="0">
              <a:lnSpc>
                <a:spcPts val="2000"/>
              </a:lnSpc>
              <a:buNone/>
              <a:defRPr sz="1400"/>
            </a:lvl5pPr>
          </a:lstStyle>
          <a:p>
            <a:pPr lvl="0"/>
            <a:r>
              <a:rPr lang="en-US"/>
              <a:t>Click to edit Master text styles</a:t>
            </a:r>
          </a:p>
        </p:txBody>
      </p:sp>
      <p:sp>
        <p:nvSpPr>
          <p:cNvPr id="22" name="Text Placeholder 12">
            <a:extLst>
              <a:ext uri="{FF2B5EF4-FFF2-40B4-BE49-F238E27FC236}">
                <a16:creationId xmlns:a16="http://schemas.microsoft.com/office/drawing/2014/main" id="{F50C0C1C-5BD4-4F62-8AB2-50B1FE4A7DAE}"/>
              </a:ext>
            </a:extLst>
          </p:cNvPr>
          <p:cNvSpPr>
            <a:spLocks noGrp="1"/>
          </p:cNvSpPr>
          <p:nvPr>
            <p:ph type="body" sz="quarter" idx="19"/>
          </p:nvPr>
        </p:nvSpPr>
        <p:spPr>
          <a:xfrm>
            <a:off x="3467501" y="4306780"/>
            <a:ext cx="2286000" cy="1371600"/>
          </a:xfrm>
        </p:spPr>
        <p:txBody>
          <a:bodyPr>
            <a:noAutofit/>
          </a:bodyPr>
          <a:lstStyle>
            <a:lvl1pPr marL="0" indent="0">
              <a:lnSpc>
                <a:spcPts val="2000"/>
              </a:lnSpc>
              <a:buNone/>
              <a:defRPr sz="1400"/>
            </a:lvl1pPr>
            <a:lvl2pPr marL="457200" indent="0">
              <a:lnSpc>
                <a:spcPts val="2000"/>
              </a:lnSpc>
              <a:buNone/>
              <a:defRPr sz="1400"/>
            </a:lvl2pPr>
            <a:lvl3pPr marL="914400" indent="0">
              <a:lnSpc>
                <a:spcPts val="2000"/>
              </a:lnSpc>
              <a:buNone/>
              <a:defRPr sz="1400"/>
            </a:lvl3pPr>
            <a:lvl4pPr marL="1371600" indent="0">
              <a:lnSpc>
                <a:spcPts val="2000"/>
              </a:lnSpc>
              <a:buNone/>
              <a:defRPr sz="1400"/>
            </a:lvl4pPr>
            <a:lvl5pPr marL="1828800" indent="0">
              <a:lnSpc>
                <a:spcPts val="2000"/>
              </a:lnSpc>
              <a:buNone/>
              <a:defRPr sz="1400"/>
            </a:lvl5pPr>
          </a:lstStyle>
          <a:p>
            <a:pPr lvl="0"/>
            <a:r>
              <a:rPr lang="en-US"/>
              <a:t>Click to edit Master text styles</a:t>
            </a:r>
          </a:p>
        </p:txBody>
      </p:sp>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a:xfrm>
            <a:off x="838200" y="6356350"/>
            <a:ext cx="1847850" cy="365125"/>
          </a:xfrm>
        </p:spPr>
        <p:txBody>
          <a:bodyPr/>
          <a:lstStyle/>
          <a:p>
            <a:r>
              <a:rPr lang="en-US" dirty="0"/>
              <a:t>20XX</a:t>
            </a:r>
          </a:p>
        </p:txBody>
      </p:sp>
      <p:sp>
        <p:nvSpPr>
          <p:cNvPr id="18" name="Footer Placeholder 7">
            <a:extLst>
              <a:ext uri="{FF2B5EF4-FFF2-40B4-BE49-F238E27FC236}">
                <a16:creationId xmlns:a16="http://schemas.microsoft.com/office/drawing/2014/main" id="{37667359-6B2F-4D7C-932B-CE6A0E91C8A0}"/>
              </a:ext>
            </a:extLst>
          </p:cNvPr>
          <p:cNvSpPr>
            <a:spLocks noGrp="1"/>
          </p:cNvSpPr>
          <p:nvPr>
            <p:ph type="ftr" sz="quarter" idx="11"/>
          </p:nvPr>
        </p:nvSpPr>
        <p:spPr>
          <a:xfrm>
            <a:off x="6858000" y="6356350"/>
            <a:ext cx="3448050" cy="365125"/>
          </a:xfrm>
        </p:spPr>
        <p:txBody>
          <a:bodyPr/>
          <a:lstStyle>
            <a:lvl1pPr algn="l">
              <a:defRPr/>
            </a:lvl1pPr>
          </a:lstStyle>
          <a:p>
            <a:r>
              <a:rPr lang="en-US" dirty="0"/>
              <a:t>Pitch deck title</a:t>
            </a:r>
          </a:p>
        </p:txBody>
      </p:sp>
      <p:sp>
        <p:nvSpPr>
          <p:cNvPr id="23" name="Slide Number Placeholder 8">
            <a:extLst>
              <a:ext uri="{FF2B5EF4-FFF2-40B4-BE49-F238E27FC236}">
                <a16:creationId xmlns:a16="http://schemas.microsoft.com/office/drawing/2014/main" id="{C69C9BA9-6130-4098-A0A6-E1A00A3B6BFF}"/>
              </a:ext>
            </a:extLst>
          </p:cNvPr>
          <p:cNvSpPr>
            <a:spLocks noGrp="1"/>
          </p:cNvSpPr>
          <p:nvPr>
            <p:ph type="sldNum" sz="quarter" idx="12"/>
          </p:nvPr>
        </p:nvSpPr>
        <p:spPr>
          <a:xfrm>
            <a:off x="10423398" y="6356350"/>
            <a:ext cx="914400" cy="365125"/>
          </a:xfrm>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1899692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Problem &amp; Summar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6B487E6-6563-4EEC-A349-2257BBAFD4DD}"/>
              </a:ext>
              <a:ext uri="{C183D7F6-B498-43B3-948B-1728B52AA6E4}">
                <adec:decorative xmlns:adec="http://schemas.microsoft.com/office/drawing/2017/decorative" val="1"/>
              </a:ext>
            </a:extLst>
          </p:cNvPr>
          <p:cNvSpPr/>
          <p:nvPr userDrawn="1"/>
        </p:nvSpPr>
        <p:spPr>
          <a:xfrm>
            <a:off x="1" y="0"/>
            <a:ext cx="3051110" cy="6858000"/>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1F8C642-49FB-4E16-A3A0-B2ACBEABFFD6}"/>
              </a:ext>
            </a:extLst>
          </p:cNvPr>
          <p:cNvSpPr>
            <a:spLocks noGrp="1"/>
          </p:cNvSpPr>
          <p:nvPr>
            <p:ph type="title"/>
          </p:nvPr>
        </p:nvSpPr>
        <p:spPr>
          <a:xfrm>
            <a:off x="6348334" y="1062164"/>
            <a:ext cx="5005466" cy="1325563"/>
          </a:xfrm>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7" name="Picture Placeholder 6">
            <a:extLst>
              <a:ext uri="{FF2B5EF4-FFF2-40B4-BE49-F238E27FC236}">
                <a16:creationId xmlns:a16="http://schemas.microsoft.com/office/drawing/2014/main" id="{EED971A8-4C6D-471D-A690-8CD666292205}"/>
              </a:ext>
            </a:extLst>
          </p:cNvPr>
          <p:cNvSpPr>
            <a:spLocks noGrp="1"/>
          </p:cNvSpPr>
          <p:nvPr>
            <p:ph type="pic" sz="quarter" idx="13"/>
          </p:nvPr>
        </p:nvSpPr>
        <p:spPr>
          <a:xfrm>
            <a:off x="861935" y="1143000"/>
            <a:ext cx="4953000" cy="4572000"/>
          </a:xfrm>
          <a:solidFill>
            <a:schemeClr val="accent6"/>
          </a:solidFill>
        </p:spPr>
        <p:txBody>
          <a:bodyPr/>
          <a:lstStyle/>
          <a:p>
            <a:r>
              <a:rPr lang="en-US"/>
              <a:t>Click icon to add picture</a:t>
            </a:r>
            <a:endParaRPr lang="en-US" dirty="0"/>
          </a:p>
        </p:txBody>
      </p:sp>
      <p:sp>
        <p:nvSpPr>
          <p:cNvPr id="10" name="Text Placeholder 9">
            <a:extLst>
              <a:ext uri="{FF2B5EF4-FFF2-40B4-BE49-F238E27FC236}">
                <a16:creationId xmlns:a16="http://schemas.microsoft.com/office/drawing/2014/main" id="{0ECB8E5B-4859-4892-A062-C831DA527F75}"/>
              </a:ext>
            </a:extLst>
          </p:cNvPr>
          <p:cNvSpPr>
            <a:spLocks noGrp="1"/>
          </p:cNvSpPr>
          <p:nvPr>
            <p:ph type="body" sz="quarter" idx="14"/>
          </p:nvPr>
        </p:nvSpPr>
        <p:spPr>
          <a:xfrm>
            <a:off x="6376988" y="2555875"/>
            <a:ext cx="4953000" cy="3159125"/>
          </a:xfrm>
        </p:spPr>
        <p:txBody>
          <a:bodyPr>
            <a:normAutofit/>
          </a:bodyPr>
          <a:lstStyle>
            <a:lvl1pPr marL="0" indent="0">
              <a:lnSpc>
                <a:spcPct val="150000"/>
              </a:lnSpc>
              <a:spcBef>
                <a:spcPts val="0"/>
              </a:spcBef>
              <a:buNone/>
              <a:defRPr sz="2000">
                <a:solidFill>
                  <a:schemeClr val="accent4"/>
                </a:solidFill>
                <a:latin typeface="+mj-lt"/>
              </a:defRPr>
            </a:lvl1pPr>
            <a:lvl2pPr marL="457200" indent="0">
              <a:lnSpc>
                <a:spcPct val="150000"/>
              </a:lnSpc>
              <a:spcBef>
                <a:spcPts val="0"/>
              </a:spcBef>
              <a:buNone/>
              <a:defRPr sz="2000">
                <a:solidFill>
                  <a:schemeClr val="accent4"/>
                </a:solidFill>
                <a:latin typeface="+mj-lt"/>
              </a:defRPr>
            </a:lvl2pPr>
            <a:lvl3pPr marL="914400" indent="0">
              <a:lnSpc>
                <a:spcPct val="150000"/>
              </a:lnSpc>
              <a:spcBef>
                <a:spcPts val="0"/>
              </a:spcBef>
              <a:buNone/>
              <a:defRPr sz="2000">
                <a:solidFill>
                  <a:schemeClr val="accent4"/>
                </a:solidFill>
                <a:latin typeface="+mj-lt"/>
              </a:defRPr>
            </a:lvl3pPr>
            <a:lvl4pPr marL="1371600" indent="0">
              <a:lnSpc>
                <a:spcPct val="150000"/>
              </a:lnSpc>
              <a:spcBef>
                <a:spcPts val="0"/>
              </a:spcBef>
              <a:buNone/>
              <a:defRPr sz="2000">
                <a:solidFill>
                  <a:schemeClr val="accent4"/>
                </a:solidFill>
                <a:latin typeface="+mj-lt"/>
              </a:defRPr>
            </a:lvl4pPr>
            <a:lvl5pPr marL="1828800" indent="0">
              <a:lnSpc>
                <a:spcPct val="150000"/>
              </a:lnSpc>
              <a:spcBef>
                <a:spcPts val="0"/>
              </a:spcBef>
              <a:buNone/>
              <a:defRPr sz="2000">
                <a:solidFill>
                  <a:schemeClr val="accent4"/>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a:extLst>
              <a:ext uri="{FF2B5EF4-FFF2-40B4-BE49-F238E27FC236}">
                <a16:creationId xmlns:a16="http://schemas.microsoft.com/office/drawing/2014/main" id="{9CAF00A3-1058-4FA9-A985-03711701054C}"/>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A00F60BE-20E1-40C5-85E7-AEAABD0C0DE6}"/>
              </a:ext>
            </a:extLst>
          </p:cNvPr>
          <p:cNvSpPr>
            <a:spLocks noGrp="1"/>
          </p:cNvSpPr>
          <p:nvPr>
            <p:ph type="ftr" sz="quarter" idx="11"/>
          </p:nvPr>
        </p:nvSpPr>
        <p:spPr/>
        <p:txBody>
          <a:bodyPr/>
          <a:lstStyle/>
          <a:p>
            <a:r>
              <a:rPr lang="en-US" dirty="0"/>
              <a:t>Pitch deck title</a:t>
            </a:r>
          </a:p>
        </p:txBody>
      </p:sp>
      <p:sp>
        <p:nvSpPr>
          <p:cNvPr id="5" name="Slide Number Placeholder 4">
            <a:extLst>
              <a:ext uri="{FF2B5EF4-FFF2-40B4-BE49-F238E27FC236}">
                <a16:creationId xmlns:a16="http://schemas.microsoft.com/office/drawing/2014/main" id="{05DC939B-94C9-4FF9-B0C8-1149DEFA6CF8}"/>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2865806376"/>
      </p:ext>
    </p:extLst>
  </p:cSld>
  <p:clrMapOvr>
    <a:masterClrMapping/>
  </p:clrMapOvr>
  <p:extLst>
    <p:ext uri="{DCECCB84-F9BA-43D5-87BE-67443E8EF086}">
      <p15:sldGuideLst xmlns:p15="http://schemas.microsoft.com/office/powerpoint/2012/main">
        <p15:guide id="1" pos="3840" userDrawn="1">
          <p15:clr>
            <a:srgbClr val="FBAE40"/>
          </p15:clr>
        </p15:guide>
        <p15:guide id="2" pos="52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7C02F5D-0AFB-480B-A152-5FC08DB4DCD7}"/>
              </a:ext>
            </a:extLst>
          </p:cNvPr>
          <p:cNvSpPr>
            <a:spLocks noGrp="1"/>
          </p:cNvSpPr>
          <p:nvPr>
            <p:ph type="pic" sz="quarter" idx="13"/>
          </p:nvPr>
        </p:nvSpPr>
        <p:spPr>
          <a:xfrm>
            <a:off x="458724" y="457200"/>
            <a:ext cx="11274552" cy="5943600"/>
          </a:xfrm>
          <a:solidFill>
            <a:schemeClr val="accent6"/>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9DE3D039-0A18-4031-8A63-D83666B066F6}"/>
              </a:ext>
            </a:extLst>
          </p:cNvPr>
          <p:cNvSpPr>
            <a:spLocks noGrp="1"/>
          </p:cNvSpPr>
          <p:nvPr>
            <p:ph type="title" hasCustomPrompt="1"/>
          </p:nvPr>
        </p:nvSpPr>
        <p:spPr>
          <a:xfrm>
            <a:off x="3051112" y="3513220"/>
            <a:ext cx="8682164" cy="1828799"/>
          </a:xfrm>
          <a:solidFill>
            <a:schemeClr val="accent3">
              <a:alpha val="90000"/>
            </a:schemeClr>
          </a:solidFill>
        </p:spPr>
        <p:txBody>
          <a:bodyPr lIns="1371600" tIns="0" bIns="0" anchor="ctr">
            <a:noAutofit/>
          </a:bodyPr>
          <a:lstStyle>
            <a:lvl1pPr algn="ctr">
              <a:defRPr sz="5400">
                <a:solidFill>
                  <a:schemeClr val="tx1">
                    <a:lumMod val="65000"/>
                    <a:lumOff val="35000"/>
                  </a:schemeClr>
                </a:solidFill>
              </a:defRPr>
            </a:lvl1pPr>
          </a:lstStyle>
          <a:p>
            <a:r>
              <a:rPr lang="en-US" dirty="0"/>
              <a:t>Click to add title</a:t>
            </a:r>
          </a:p>
        </p:txBody>
      </p:sp>
    </p:spTree>
    <p:extLst>
      <p:ext uri="{BB962C8B-B14F-4D97-AF65-F5344CB8AC3E}">
        <p14:creationId xmlns:p14="http://schemas.microsoft.com/office/powerpoint/2010/main" val="999581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siness mod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lgn="ctr">
              <a:defRPr>
                <a:solidFill>
                  <a:schemeClr val="tx1">
                    <a:lumMod val="50000"/>
                    <a:lumOff val="50000"/>
                  </a:schemeClr>
                </a:solidFill>
              </a:defRPr>
            </a:lvl1pPr>
          </a:lstStyle>
          <a:p>
            <a:r>
              <a:rPr lang="en-US"/>
              <a:t>Click to edit Master title style</a:t>
            </a:r>
            <a:endParaRPr lang="en-ZA" dirty="0"/>
          </a:p>
        </p:txBody>
      </p:sp>
      <p:sp>
        <p:nvSpPr>
          <p:cNvPr id="18" name="Picture Placeholder 15">
            <a:extLst>
              <a:ext uri="{FF2B5EF4-FFF2-40B4-BE49-F238E27FC236}">
                <a16:creationId xmlns:a16="http://schemas.microsoft.com/office/drawing/2014/main" id="{43CBE128-6D8D-4605-B225-5A34FFB1F25B}"/>
              </a:ext>
            </a:extLst>
          </p:cNvPr>
          <p:cNvSpPr>
            <a:spLocks noGrp="1"/>
          </p:cNvSpPr>
          <p:nvPr>
            <p:ph type="pic" sz="quarter" idx="42"/>
          </p:nvPr>
        </p:nvSpPr>
        <p:spPr>
          <a:xfrm>
            <a:off x="1910104" y="1965960"/>
            <a:ext cx="2286000" cy="228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a:t>Click icon to add picture</a:t>
            </a:r>
            <a:endParaRPr lang="en-ZA" dirty="0"/>
          </a:p>
        </p:txBody>
      </p:sp>
      <p:sp>
        <p:nvSpPr>
          <p:cNvPr id="9" name="Text Placeholder 8">
            <a:extLst>
              <a:ext uri="{FF2B5EF4-FFF2-40B4-BE49-F238E27FC236}">
                <a16:creationId xmlns:a16="http://schemas.microsoft.com/office/drawing/2014/main" id="{07F18567-9326-411F-BA8D-561D58C7DD91}"/>
              </a:ext>
            </a:extLst>
          </p:cNvPr>
          <p:cNvSpPr>
            <a:spLocks noGrp="1"/>
          </p:cNvSpPr>
          <p:nvPr>
            <p:ph type="body" sz="quarter" idx="33" hasCustomPrompt="1"/>
          </p:nvPr>
        </p:nvSpPr>
        <p:spPr>
          <a:xfrm>
            <a:off x="1911096" y="4311688"/>
            <a:ext cx="2286000" cy="360000"/>
          </a:xfrm>
        </p:spPr>
        <p:txBody>
          <a:bodyPr>
            <a:noAutofit/>
          </a:bodyPr>
          <a:lstStyle>
            <a:lvl1pPr marL="0" indent="0" algn="ctr">
              <a:buFont typeface="Arial" panose="020B0604020202020204" pitchFamily="34" charset="0"/>
              <a:buNone/>
              <a:defRPr sz="2000">
                <a:solidFill>
                  <a:schemeClr val="accent4"/>
                </a:solidFill>
                <a:latin typeface="+mj-lt"/>
              </a:defRPr>
            </a:lvl1pPr>
          </a:lstStyle>
          <a:p>
            <a:pPr lvl="0"/>
            <a:r>
              <a:rPr lang="en-US" dirty="0"/>
              <a:t>Bullet 2</a:t>
            </a:r>
            <a:endParaRPr lang="en-ZA" dirty="0"/>
          </a:p>
        </p:txBody>
      </p:sp>
      <p:sp>
        <p:nvSpPr>
          <p:cNvPr id="10" name="Text Placeholder 10">
            <a:extLst>
              <a:ext uri="{FF2B5EF4-FFF2-40B4-BE49-F238E27FC236}">
                <a16:creationId xmlns:a16="http://schemas.microsoft.com/office/drawing/2014/main" id="{39809F78-EA1B-4C23-A53E-7DE8B4A6AE1D}"/>
              </a:ext>
            </a:extLst>
          </p:cNvPr>
          <p:cNvSpPr>
            <a:spLocks noGrp="1"/>
          </p:cNvSpPr>
          <p:nvPr>
            <p:ph type="body" sz="quarter" idx="34" hasCustomPrompt="1"/>
          </p:nvPr>
        </p:nvSpPr>
        <p:spPr>
          <a:xfrm>
            <a:off x="1911096" y="4773703"/>
            <a:ext cx="2286000" cy="1005840"/>
          </a:xfrm>
        </p:spPr>
        <p:txBody>
          <a:bodyPr/>
          <a:lstStyle>
            <a:lvl1pPr marL="0" indent="0" algn="ctr">
              <a:lnSpc>
                <a:spcPts val="2000"/>
              </a:lnSpc>
              <a:spcBef>
                <a:spcPts val="0"/>
              </a:spcBef>
              <a:buNone/>
              <a:defRPr sz="1400">
                <a:solidFill>
                  <a:schemeClr val="tx1">
                    <a:lumMod val="75000"/>
                    <a:lumOff val="25000"/>
                  </a:schemeClr>
                </a:solidFill>
              </a:defRPr>
            </a:lvl1pPr>
          </a:lstStyle>
          <a:p>
            <a:pPr lvl="0"/>
            <a:r>
              <a:rPr lang="en-US" dirty="0"/>
              <a:t>Bullet Description</a:t>
            </a:r>
            <a:endParaRPr lang="en-ZA" dirty="0"/>
          </a:p>
        </p:txBody>
      </p:sp>
      <p:sp>
        <p:nvSpPr>
          <p:cNvPr id="19" name="Picture Placeholder 15">
            <a:extLst>
              <a:ext uri="{FF2B5EF4-FFF2-40B4-BE49-F238E27FC236}">
                <a16:creationId xmlns:a16="http://schemas.microsoft.com/office/drawing/2014/main" id="{E63C0874-8701-4CED-B60A-61A655FB5A5F}"/>
              </a:ext>
            </a:extLst>
          </p:cNvPr>
          <p:cNvSpPr>
            <a:spLocks noGrp="1"/>
          </p:cNvSpPr>
          <p:nvPr>
            <p:ph type="pic" sz="quarter" idx="43"/>
          </p:nvPr>
        </p:nvSpPr>
        <p:spPr>
          <a:xfrm>
            <a:off x="4951917" y="1965960"/>
            <a:ext cx="2286000" cy="228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a:t>Click icon to add picture</a:t>
            </a:r>
            <a:endParaRPr lang="en-ZA" dirty="0"/>
          </a:p>
        </p:txBody>
      </p:sp>
      <p:sp>
        <p:nvSpPr>
          <p:cNvPr id="11" name="Text Placeholder 8">
            <a:extLst>
              <a:ext uri="{FF2B5EF4-FFF2-40B4-BE49-F238E27FC236}">
                <a16:creationId xmlns:a16="http://schemas.microsoft.com/office/drawing/2014/main" id="{97E7DC10-1618-471B-9441-C640C7FEDD37}"/>
              </a:ext>
            </a:extLst>
          </p:cNvPr>
          <p:cNvSpPr>
            <a:spLocks noGrp="1"/>
          </p:cNvSpPr>
          <p:nvPr>
            <p:ph type="body" sz="quarter" idx="35" hasCustomPrompt="1"/>
          </p:nvPr>
        </p:nvSpPr>
        <p:spPr>
          <a:xfrm>
            <a:off x="4956048" y="4311688"/>
            <a:ext cx="2286000" cy="360000"/>
          </a:xfrm>
        </p:spPr>
        <p:txBody>
          <a:bodyPr>
            <a:noAutofit/>
          </a:bodyPr>
          <a:lstStyle>
            <a:lvl1pPr marL="0" indent="0" algn="ctr">
              <a:buFont typeface="Arial" panose="020B0604020202020204" pitchFamily="34" charset="0"/>
              <a:buNone/>
              <a:defRPr sz="2000">
                <a:solidFill>
                  <a:schemeClr val="accent4"/>
                </a:solidFill>
                <a:latin typeface="+mj-lt"/>
              </a:defRPr>
            </a:lvl1pPr>
          </a:lstStyle>
          <a:p>
            <a:pPr lvl="0"/>
            <a:r>
              <a:rPr lang="en-US" dirty="0"/>
              <a:t>Bullet 3</a:t>
            </a:r>
            <a:endParaRPr lang="en-ZA" dirty="0"/>
          </a:p>
        </p:txBody>
      </p:sp>
      <p:sp>
        <p:nvSpPr>
          <p:cNvPr id="12" name="Text Placeholder 10">
            <a:extLst>
              <a:ext uri="{FF2B5EF4-FFF2-40B4-BE49-F238E27FC236}">
                <a16:creationId xmlns:a16="http://schemas.microsoft.com/office/drawing/2014/main" id="{20AEB661-858B-44C9-9484-E540E04AD365}"/>
              </a:ext>
            </a:extLst>
          </p:cNvPr>
          <p:cNvSpPr>
            <a:spLocks noGrp="1"/>
          </p:cNvSpPr>
          <p:nvPr>
            <p:ph type="body" sz="quarter" idx="36" hasCustomPrompt="1"/>
          </p:nvPr>
        </p:nvSpPr>
        <p:spPr>
          <a:xfrm>
            <a:off x="4956048" y="4773703"/>
            <a:ext cx="2286000" cy="1005840"/>
          </a:xfrm>
        </p:spPr>
        <p:txBody>
          <a:bodyPr/>
          <a:lstStyle>
            <a:lvl1pPr marL="0" indent="0" algn="ctr">
              <a:lnSpc>
                <a:spcPts val="2000"/>
              </a:lnSpc>
              <a:spcBef>
                <a:spcPts val="0"/>
              </a:spcBef>
              <a:buNone/>
              <a:defRPr sz="1400">
                <a:solidFill>
                  <a:schemeClr val="tx1">
                    <a:lumMod val="75000"/>
                    <a:lumOff val="25000"/>
                  </a:schemeClr>
                </a:solidFill>
              </a:defRPr>
            </a:lvl1pPr>
          </a:lstStyle>
          <a:p>
            <a:pPr lvl="0"/>
            <a:r>
              <a:rPr lang="en-US" dirty="0"/>
              <a:t>Bullet Description</a:t>
            </a:r>
            <a:endParaRPr lang="en-ZA" dirty="0"/>
          </a:p>
        </p:txBody>
      </p:sp>
      <p:sp>
        <p:nvSpPr>
          <p:cNvPr id="20" name="Picture Placeholder 15">
            <a:extLst>
              <a:ext uri="{FF2B5EF4-FFF2-40B4-BE49-F238E27FC236}">
                <a16:creationId xmlns:a16="http://schemas.microsoft.com/office/drawing/2014/main" id="{F223D9C7-A9C3-4D38-B4D8-9CAB3A19CF51}"/>
              </a:ext>
            </a:extLst>
          </p:cNvPr>
          <p:cNvSpPr>
            <a:spLocks noGrp="1"/>
          </p:cNvSpPr>
          <p:nvPr>
            <p:ph type="pic" sz="quarter" idx="44"/>
          </p:nvPr>
        </p:nvSpPr>
        <p:spPr>
          <a:xfrm>
            <a:off x="7993730" y="1965960"/>
            <a:ext cx="2286000" cy="228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a:t>Click icon to add picture</a:t>
            </a:r>
            <a:endParaRPr lang="en-ZA" dirty="0"/>
          </a:p>
        </p:txBody>
      </p:sp>
      <p:sp>
        <p:nvSpPr>
          <p:cNvPr id="13" name="Text Placeholder 8">
            <a:extLst>
              <a:ext uri="{FF2B5EF4-FFF2-40B4-BE49-F238E27FC236}">
                <a16:creationId xmlns:a16="http://schemas.microsoft.com/office/drawing/2014/main" id="{FDB26B40-5901-4EF0-BCF0-55677E28B176}"/>
              </a:ext>
            </a:extLst>
          </p:cNvPr>
          <p:cNvSpPr>
            <a:spLocks noGrp="1"/>
          </p:cNvSpPr>
          <p:nvPr>
            <p:ph type="body" sz="quarter" idx="37" hasCustomPrompt="1"/>
          </p:nvPr>
        </p:nvSpPr>
        <p:spPr>
          <a:xfrm>
            <a:off x="7991856" y="4311688"/>
            <a:ext cx="2286000" cy="360000"/>
          </a:xfrm>
        </p:spPr>
        <p:txBody>
          <a:bodyPr>
            <a:noAutofit/>
          </a:bodyPr>
          <a:lstStyle>
            <a:lvl1pPr marL="0" indent="0" algn="ctr">
              <a:buFont typeface="Arial" panose="020B0604020202020204" pitchFamily="34" charset="0"/>
              <a:buNone/>
              <a:defRPr sz="2000">
                <a:solidFill>
                  <a:schemeClr val="accent4"/>
                </a:solidFill>
                <a:latin typeface="+mj-lt"/>
              </a:defRPr>
            </a:lvl1pPr>
          </a:lstStyle>
          <a:p>
            <a:pPr lvl="0"/>
            <a:r>
              <a:rPr lang="en-US" dirty="0"/>
              <a:t>Bullet 4</a:t>
            </a:r>
            <a:endParaRPr lang="en-ZA" dirty="0"/>
          </a:p>
        </p:txBody>
      </p:sp>
      <p:sp>
        <p:nvSpPr>
          <p:cNvPr id="14" name="Text Placeholder 10">
            <a:extLst>
              <a:ext uri="{FF2B5EF4-FFF2-40B4-BE49-F238E27FC236}">
                <a16:creationId xmlns:a16="http://schemas.microsoft.com/office/drawing/2014/main" id="{CCEAE0AB-74EC-4097-A534-A578F1097938}"/>
              </a:ext>
            </a:extLst>
          </p:cNvPr>
          <p:cNvSpPr>
            <a:spLocks noGrp="1"/>
          </p:cNvSpPr>
          <p:nvPr>
            <p:ph type="body" sz="quarter" idx="38" hasCustomPrompt="1"/>
          </p:nvPr>
        </p:nvSpPr>
        <p:spPr>
          <a:xfrm>
            <a:off x="7991856" y="4773703"/>
            <a:ext cx="2286000" cy="1005840"/>
          </a:xfrm>
        </p:spPr>
        <p:txBody>
          <a:bodyPr/>
          <a:lstStyle>
            <a:lvl1pPr marL="0" indent="0" algn="ctr">
              <a:lnSpc>
                <a:spcPts val="2000"/>
              </a:lnSpc>
              <a:spcBef>
                <a:spcPts val="0"/>
              </a:spcBef>
              <a:buNone/>
              <a:defRPr sz="1400">
                <a:solidFill>
                  <a:schemeClr val="tx1">
                    <a:lumMod val="75000"/>
                    <a:lumOff val="25000"/>
                  </a:schemeClr>
                </a:solidFill>
              </a:defRPr>
            </a:lvl1pPr>
          </a:lstStyle>
          <a:p>
            <a:pPr lvl="0"/>
            <a:r>
              <a:rPr lang="en-US" dirty="0"/>
              <a:t>Bullet Description</a:t>
            </a:r>
            <a:endParaRPr lang="en-ZA" dirty="0"/>
          </a:p>
        </p:txBody>
      </p:sp>
      <p:sp>
        <p:nvSpPr>
          <p:cNvPr id="15" name="Date Placeholder 1">
            <a:extLst>
              <a:ext uri="{FF2B5EF4-FFF2-40B4-BE49-F238E27FC236}">
                <a16:creationId xmlns:a16="http://schemas.microsoft.com/office/drawing/2014/main" id="{6FCC4B1F-E859-43CC-8B33-EE155744227A}"/>
              </a:ext>
            </a:extLst>
          </p:cNvPr>
          <p:cNvSpPr>
            <a:spLocks noGrp="1"/>
          </p:cNvSpPr>
          <p:nvPr>
            <p:ph type="dt" sz="half" idx="45"/>
          </p:nvPr>
        </p:nvSpPr>
        <p:spPr>
          <a:xfrm>
            <a:off x="838200" y="6356350"/>
            <a:ext cx="2743200" cy="365125"/>
          </a:xfrm>
        </p:spPr>
        <p:txBody>
          <a:bodyPr/>
          <a:lstStyle/>
          <a:p>
            <a:r>
              <a:rPr lang="en-US" dirty="0"/>
              <a:t>20XX</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ZA" dirty="0"/>
              <a:t>Pitch deck title</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500680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eti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E034D-C1DD-48C0-BB6B-FDC6F8EBA558}"/>
              </a:ext>
            </a:extLst>
          </p:cNvPr>
          <p:cNvSpPr>
            <a:spLocks noGrp="1"/>
          </p:cNvSpPr>
          <p:nvPr>
            <p:ph type="title"/>
          </p:nvPr>
        </p:nvSpPr>
        <p:spPr>
          <a:xfrm>
            <a:off x="1162072" y="365125"/>
            <a:ext cx="10193315" cy="1325563"/>
          </a:xfrm>
        </p:spPr>
        <p:txBody>
          <a:bodyPr/>
          <a:lstStyle>
            <a:lvl1pPr algn="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77FFB71-D3BF-4723-8C5E-44AD8F0E924D}"/>
              </a:ext>
            </a:extLst>
          </p:cNvPr>
          <p:cNvSpPr>
            <a:spLocks noGrp="1"/>
          </p:cNvSpPr>
          <p:nvPr>
            <p:ph type="body" idx="1"/>
          </p:nvPr>
        </p:nvSpPr>
        <p:spPr>
          <a:xfrm>
            <a:off x="1162073" y="1853548"/>
            <a:ext cx="4572000" cy="640080"/>
          </a:xfrm>
        </p:spPr>
        <p:txBody>
          <a:bodyPr anchor="ctr" anchorCtr="0">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1BC8B9-8F2B-4131-A090-0ACBEEE80BB7}"/>
              </a:ext>
            </a:extLst>
          </p:cNvPr>
          <p:cNvSpPr>
            <a:spLocks noGrp="1"/>
          </p:cNvSpPr>
          <p:nvPr>
            <p:ph sz="half" idx="2"/>
          </p:nvPr>
        </p:nvSpPr>
        <p:spPr>
          <a:xfrm>
            <a:off x="1162073" y="2505075"/>
            <a:ext cx="4572000" cy="3200400"/>
          </a:xfrm>
        </p:spPr>
        <p:txBody>
          <a:bodyPr>
            <a:normAutofit/>
          </a:bodyPr>
          <a:lstStyle>
            <a:lvl1pPr>
              <a:lnSpc>
                <a:spcPts val="2600"/>
              </a:lnSpc>
              <a:defRPr sz="1600"/>
            </a:lvl1pPr>
            <a:lvl2pPr>
              <a:lnSpc>
                <a:spcPts val="2600"/>
              </a:lnSpc>
              <a:defRPr sz="1600"/>
            </a:lvl2pPr>
            <a:lvl3pPr>
              <a:lnSpc>
                <a:spcPts val="2600"/>
              </a:lnSpc>
              <a:defRPr sz="1600"/>
            </a:lvl3pPr>
            <a:lvl4pPr>
              <a:lnSpc>
                <a:spcPts val="2600"/>
              </a:lnSpc>
              <a:defRPr sz="1600"/>
            </a:lvl4pPr>
            <a:lvl5pPr>
              <a:lnSpc>
                <a:spcPts val="26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714E40B-C52C-407A-9311-46FDCD84CB5A}"/>
              </a:ext>
            </a:extLst>
          </p:cNvPr>
          <p:cNvSpPr>
            <a:spLocks noGrp="1"/>
          </p:cNvSpPr>
          <p:nvPr>
            <p:ph type="body" sz="quarter" idx="3"/>
          </p:nvPr>
        </p:nvSpPr>
        <p:spPr>
          <a:xfrm>
            <a:off x="6494485" y="1853548"/>
            <a:ext cx="4572000" cy="640080"/>
          </a:xfrm>
          <a:noFill/>
        </p:spPr>
        <p:txBody>
          <a:bodyPr anchor="ctr" anchorCtr="0">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96ED23-22F0-421E-849C-630BEABF8BD0}"/>
              </a:ext>
            </a:extLst>
          </p:cNvPr>
          <p:cNvSpPr>
            <a:spLocks noGrp="1"/>
          </p:cNvSpPr>
          <p:nvPr>
            <p:ph sz="quarter" idx="4"/>
          </p:nvPr>
        </p:nvSpPr>
        <p:spPr>
          <a:xfrm>
            <a:off x="6494485" y="2505075"/>
            <a:ext cx="4572000" cy="3200400"/>
          </a:xfrm>
        </p:spPr>
        <p:txBody>
          <a:bodyPr>
            <a:normAutofit/>
          </a:bodyPr>
          <a:lstStyle>
            <a:lvl1pPr>
              <a:lnSpc>
                <a:spcPts val="2600"/>
              </a:lnSpc>
              <a:defRPr sz="1600"/>
            </a:lvl1pPr>
            <a:lvl2pPr>
              <a:lnSpc>
                <a:spcPts val="2600"/>
              </a:lnSpc>
              <a:defRPr sz="1600"/>
            </a:lvl2pPr>
            <a:lvl3pPr>
              <a:lnSpc>
                <a:spcPts val="2600"/>
              </a:lnSpc>
              <a:defRPr sz="1600"/>
            </a:lvl3pPr>
            <a:lvl4pPr>
              <a:lnSpc>
                <a:spcPts val="2600"/>
              </a:lnSpc>
              <a:defRPr sz="1600"/>
            </a:lvl4pPr>
            <a:lvl5pPr>
              <a:lnSpc>
                <a:spcPts val="26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582C2B31-DB43-4AEF-AA1E-62866E69E584}"/>
              </a:ext>
            </a:extLst>
          </p:cNvPr>
          <p:cNvSpPr>
            <a:spLocks noGrp="1"/>
          </p:cNvSpPr>
          <p:nvPr>
            <p:ph type="pic" sz="quarter" idx="13"/>
          </p:nvPr>
        </p:nvSpPr>
        <p:spPr>
          <a:xfrm>
            <a:off x="1524" y="5943600"/>
            <a:ext cx="12188952" cy="914400"/>
          </a:xfrm>
          <a:solidFill>
            <a:schemeClr val="accent6"/>
          </a:solidFill>
        </p:spPr>
        <p:txBody>
          <a:bodyPr/>
          <a:lstStyle/>
          <a:p>
            <a:r>
              <a:rPr lang="en-US"/>
              <a:t>Click icon to add picture</a:t>
            </a:r>
            <a:endParaRPr lang="en-US" dirty="0"/>
          </a:p>
        </p:txBody>
      </p:sp>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p:txBody>
          <a:bodyPr/>
          <a:lstStyle>
            <a:lvl1pPr>
              <a:defRPr>
                <a:solidFill>
                  <a:schemeClr val="bg1"/>
                </a:solidFill>
              </a:defRPr>
            </a:lvl1pPr>
          </a:lstStyle>
          <a:p>
            <a:r>
              <a:rPr lang="en-US" dirty="0"/>
              <a:t>20XX</a:t>
            </a:r>
          </a:p>
        </p:txBody>
      </p:sp>
      <p:sp>
        <p:nvSpPr>
          <p:cNvPr id="8" name="Footer Placeholder 7">
            <a:extLst>
              <a:ext uri="{FF2B5EF4-FFF2-40B4-BE49-F238E27FC236}">
                <a16:creationId xmlns:a16="http://schemas.microsoft.com/office/drawing/2014/main" id="{97C1F45E-8700-4861-AD21-BB7A09E1305A}"/>
              </a:ext>
            </a:extLst>
          </p:cNvPr>
          <p:cNvSpPr>
            <a:spLocks noGrp="1"/>
          </p:cNvSpPr>
          <p:nvPr>
            <p:ph type="ftr" sz="quarter" idx="11"/>
          </p:nvPr>
        </p:nvSpPr>
        <p:spPr/>
        <p:txBody>
          <a:bodyPr/>
          <a:lstStyle>
            <a:lvl1pPr>
              <a:defRPr>
                <a:solidFill>
                  <a:schemeClr val="bg1"/>
                </a:solidFill>
              </a:defRPr>
            </a:lvl1pPr>
          </a:lstStyle>
          <a:p>
            <a:r>
              <a:rPr lang="en-US" dirty="0"/>
              <a:t>Pitch deck title</a:t>
            </a:r>
          </a:p>
        </p:txBody>
      </p:sp>
      <p:sp>
        <p:nvSpPr>
          <p:cNvPr id="9" name="Slide Number Placeholder 8">
            <a:extLst>
              <a:ext uri="{FF2B5EF4-FFF2-40B4-BE49-F238E27FC236}">
                <a16:creationId xmlns:a16="http://schemas.microsoft.com/office/drawing/2014/main" id="{B7283171-31EE-44C7-A031-9F840EDEC10C}"/>
              </a:ext>
            </a:extLst>
          </p:cNvPr>
          <p:cNvSpPr>
            <a:spLocks noGrp="1"/>
          </p:cNvSpPr>
          <p:nvPr>
            <p:ph type="sldNum" sz="quarter" idx="12"/>
          </p:nvPr>
        </p:nvSpPr>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750099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r>
              <a:rPr lang="en-US" dirty="0"/>
              <a:t>20XX</a:t>
            </a:r>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2">
                    <a:lumMod val="50000"/>
                  </a:schemeClr>
                </a:solidFill>
              </a:defRPr>
            </a:lvl1pPr>
          </a:lstStyle>
          <a:p>
            <a:r>
              <a:rPr lang="en-US" dirty="0"/>
              <a:t>Pitch deck title</a:t>
            </a:r>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84" r:id="rId3"/>
    <p:sldLayoutId id="2147483671" r:id="rId4"/>
    <p:sldLayoutId id="2147483683" r:id="rId5"/>
    <p:sldLayoutId id="2147483667" r:id="rId6"/>
    <p:sldLayoutId id="2147483688" r:id="rId7"/>
    <p:sldLayoutId id="2147483673" r:id="rId8"/>
    <p:sldLayoutId id="2147483672" r:id="rId9"/>
    <p:sldLayoutId id="2147483669" r:id="rId10"/>
    <p:sldLayoutId id="2147483682" r:id="rId11"/>
    <p:sldLayoutId id="2147483663" r:id="rId12"/>
    <p:sldLayoutId id="2147483677" r:id="rId13"/>
    <p:sldLayoutId id="2147483653" r:id="rId14"/>
    <p:sldLayoutId id="2147483678" r:id="rId15"/>
    <p:sldLayoutId id="2147483650" r:id="rId16"/>
    <p:sldLayoutId id="2147483654" r:id="rId17"/>
    <p:sldLayoutId id="2147483681" r:id="rId18"/>
    <p:sldLayoutId id="2147483686" r:id="rId19"/>
    <p:sldLayoutId id="2147483690" r:id="rId20"/>
    <p:sldLayoutId id="2147483676" r:id="rId21"/>
    <p:sldLayoutId id="2147483680" r:id="rId22"/>
    <p:sldLayoutId id="2147483675" r:id="rId23"/>
    <p:sldLayoutId id="2147483652" r:id="rId24"/>
    <p:sldLayoutId id="2147483665" r:id="rId25"/>
    <p:sldLayoutId id="2147483655" r:id="rId26"/>
    <p:sldLayoutId id="2147483656" r:id="rId27"/>
    <p:sldLayoutId id="2147483657" r:id="rId28"/>
  </p:sldLayoutIdLst>
  <p:hf hdr="0"/>
  <p:txStyles>
    <p:titleStyle>
      <a:lvl1pPr algn="l" defTabSz="914400" rtl="0" eaLnBrk="1" latinLnBrk="0" hangingPunct="1">
        <a:lnSpc>
          <a:spcPct val="90000"/>
        </a:lnSpc>
        <a:spcBef>
          <a:spcPct val="0"/>
        </a:spcBef>
        <a:buNone/>
        <a:defRPr sz="4400" kern="1200">
          <a:solidFill>
            <a:schemeClr val="tx1">
              <a:lumMod val="50000"/>
              <a:lumOff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1920" userDrawn="1">
          <p15:clr>
            <a:srgbClr val="F26B43"/>
          </p15:clr>
        </p15:guide>
        <p15:guide id="4" pos="5760" userDrawn="1">
          <p15:clr>
            <a:srgbClr val="F26B43"/>
          </p15:clr>
        </p15:guide>
        <p15:guide id="5" pos="7248" userDrawn="1">
          <p15:clr>
            <a:srgbClr val="F26B43"/>
          </p15:clr>
        </p15:guide>
        <p15:guide id="6" pos="43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a:extLst>
              <a:ext uri="{FF2B5EF4-FFF2-40B4-BE49-F238E27FC236}">
                <a16:creationId xmlns:a16="http://schemas.microsoft.com/office/drawing/2014/main" id="{2322AB23-B314-E752-06BE-D57A292F01F5}"/>
              </a:ext>
            </a:extLst>
          </p:cNvPr>
          <p:cNvSpPr>
            <a:spLocks noGrp="1"/>
          </p:cNvSpPr>
          <p:nvPr>
            <p:ph type="title"/>
          </p:nvPr>
        </p:nvSpPr>
        <p:spPr>
          <a:xfrm>
            <a:off x="6556489" y="2766218"/>
            <a:ext cx="5148793" cy="1325563"/>
          </a:xfrm>
        </p:spPr>
        <p:txBody>
          <a:bodyPr>
            <a:noAutofit/>
          </a:bodyPr>
          <a:lstStyle/>
          <a:p>
            <a:r>
              <a:rPr lang="en-US" sz="5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Emergency First Aid at Work</a:t>
            </a:r>
          </a:p>
        </p:txBody>
      </p:sp>
      <p:pic>
        <p:nvPicPr>
          <p:cNvPr id="22" name="Picture Placeholder 21" descr="A picture containing text, first-aid kit, case&#10;&#10;Description automatically generated">
            <a:extLst>
              <a:ext uri="{FF2B5EF4-FFF2-40B4-BE49-F238E27FC236}">
                <a16:creationId xmlns:a16="http://schemas.microsoft.com/office/drawing/2014/main" id="{FA8E82DA-CEA3-5D15-4A77-99C6FB437340}"/>
              </a:ext>
            </a:extLst>
          </p:cNvPr>
          <p:cNvPicPr>
            <a:picLocks noGrp="1" noChangeAspect="1"/>
          </p:cNvPicPr>
          <p:nvPr>
            <p:ph type="pic" sz="quarter" idx="13"/>
          </p:nvPr>
        </p:nvPicPr>
        <p:blipFill rotWithShape="1">
          <a:blip r:embed="rId2"/>
          <a:srcRect r="4" b="3093"/>
          <a:stretch/>
        </p:blipFill>
        <p:spPr>
          <a:xfrm>
            <a:off x="861935" y="1143000"/>
            <a:ext cx="4953000" cy="4572000"/>
          </a:xfrm>
          <a:noFill/>
        </p:spPr>
      </p:pic>
      <p:pic>
        <p:nvPicPr>
          <p:cNvPr id="3" name="Picture 2" descr="A red and green sign&#10;&#10;Description automatically generated with low confidence">
            <a:extLst>
              <a:ext uri="{FF2B5EF4-FFF2-40B4-BE49-F238E27FC236}">
                <a16:creationId xmlns:a16="http://schemas.microsoft.com/office/drawing/2014/main" id="{4BC61467-1DF5-BF50-25C0-66593801A430}"/>
              </a:ext>
            </a:extLst>
          </p:cNvPr>
          <p:cNvPicPr>
            <a:picLocks noChangeAspect="1"/>
          </p:cNvPicPr>
          <p:nvPr/>
        </p:nvPicPr>
        <p:blipFill>
          <a:blip r:embed="rId3"/>
          <a:stretch>
            <a:fillRect/>
          </a:stretch>
        </p:blipFill>
        <p:spPr>
          <a:xfrm>
            <a:off x="9560011" y="537079"/>
            <a:ext cx="1834093" cy="388471"/>
          </a:xfrm>
          <a:prstGeom prst="rect">
            <a:avLst/>
          </a:prstGeom>
        </p:spPr>
      </p:pic>
    </p:spTree>
    <p:extLst>
      <p:ext uri="{BB962C8B-B14F-4D97-AF65-F5344CB8AC3E}">
        <p14:creationId xmlns:p14="http://schemas.microsoft.com/office/powerpoint/2010/main" val="164242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29D122-A718-F2E0-F468-72A5ABE5E937}"/>
              </a:ext>
            </a:extLst>
          </p:cNvPr>
          <p:cNvSpPr>
            <a:spLocks noGrp="1"/>
          </p:cNvSpPr>
          <p:nvPr>
            <p:ph type="sldNum" sz="quarter" idx="12"/>
          </p:nvPr>
        </p:nvSpPr>
        <p:spPr/>
        <p:txBody>
          <a:bodyPr/>
          <a:lstStyle/>
          <a:p>
            <a:fld id="{B5CEABB6-07DC-46E8-9B57-56EC44A396E5}" type="slidenum">
              <a:rPr lang="en-US" smtClean="0"/>
              <a:t>10</a:t>
            </a:fld>
            <a:endParaRPr lang="en-US" dirty="0"/>
          </a:p>
        </p:txBody>
      </p:sp>
      <p:pic>
        <p:nvPicPr>
          <p:cNvPr id="8" name="Picture 7" descr="A picture containing skating, outdoor, person, young&#10;&#10;Description automatically generated">
            <a:extLst>
              <a:ext uri="{FF2B5EF4-FFF2-40B4-BE49-F238E27FC236}">
                <a16:creationId xmlns:a16="http://schemas.microsoft.com/office/drawing/2014/main" id="{48462DF4-5D4E-1E4F-C191-1C285895F440}"/>
              </a:ext>
            </a:extLst>
          </p:cNvPr>
          <p:cNvPicPr>
            <a:picLocks noChangeAspect="1"/>
          </p:cNvPicPr>
          <p:nvPr/>
        </p:nvPicPr>
        <p:blipFill>
          <a:blip r:embed="rId2"/>
          <a:stretch>
            <a:fillRect/>
          </a:stretch>
        </p:blipFill>
        <p:spPr>
          <a:xfrm>
            <a:off x="1261203" y="1326031"/>
            <a:ext cx="4272699" cy="2851645"/>
          </a:xfrm>
          <a:prstGeom prst="rect">
            <a:avLst/>
          </a:prstGeom>
        </p:spPr>
      </p:pic>
      <p:pic>
        <p:nvPicPr>
          <p:cNvPr id="10" name="Picture 9" descr="A picture containing person&#10;&#10;Description automatically generated">
            <a:extLst>
              <a:ext uri="{FF2B5EF4-FFF2-40B4-BE49-F238E27FC236}">
                <a16:creationId xmlns:a16="http://schemas.microsoft.com/office/drawing/2014/main" id="{B170A1D2-BEDF-2373-D709-E2D15E2C1103}"/>
              </a:ext>
            </a:extLst>
          </p:cNvPr>
          <p:cNvPicPr>
            <a:picLocks noChangeAspect="1"/>
          </p:cNvPicPr>
          <p:nvPr/>
        </p:nvPicPr>
        <p:blipFill>
          <a:blip r:embed="rId3"/>
          <a:stretch>
            <a:fillRect/>
          </a:stretch>
        </p:blipFill>
        <p:spPr>
          <a:xfrm>
            <a:off x="6479089" y="1437782"/>
            <a:ext cx="4016279" cy="2680508"/>
          </a:xfrm>
          <a:prstGeom prst="rect">
            <a:avLst/>
          </a:prstGeom>
        </p:spPr>
      </p:pic>
      <p:pic>
        <p:nvPicPr>
          <p:cNvPr id="12" name="Picture 11" descr="A picture containing person&#10;&#10;Description automatically generated">
            <a:extLst>
              <a:ext uri="{FF2B5EF4-FFF2-40B4-BE49-F238E27FC236}">
                <a16:creationId xmlns:a16="http://schemas.microsoft.com/office/drawing/2014/main" id="{261EED1F-3433-713C-E84A-1A52632D325C}"/>
              </a:ext>
            </a:extLst>
          </p:cNvPr>
          <p:cNvPicPr>
            <a:picLocks noChangeAspect="1"/>
          </p:cNvPicPr>
          <p:nvPr/>
        </p:nvPicPr>
        <p:blipFill>
          <a:blip r:embed="rId4"/>
          <a:stretch>
            <a:fillRect/>
          </a:stretch>
        </p:blipFill>
        <p:spPr>
          <a:xfrm>
            <a:off x="1429879" y="4101356"/>
            <a:ext cx="3928313" cy="2621798"/>
          </a:xfrm>
          <a:prstGeom prst="rect">
            <a:avLst/>
          </a:prstGeom>
        </p:spPr>
      </p:pic>
      <p:pic>
        <p:nvPicPr>
          <p:cNvPr id="14" name="Picture 13" descr="A person lying on the back&#10;&#10;Description automatically generated with low confidence">
            <a:extLst>
              <a:ext uri="{FF2B5EF4-FFF2-40B4-BE49-F238E27FC236}">
                <a16:creationId xmlns:a16="http://schemas.microsoft.com/office/drawing/2014/main" id="{1A0B0299-54D5-786A-8B6B-C12A0A85A798}"/>
              </a:ext>
            </a:extLst>
          </p:cNvPr>
          <p:cNvPicPr>
            <a:picLocks noChangeAspect="1"/>
          </p:cNvPicPr>
          <p:nvPr/>
        </p:nvPicPr>
        <p:blipFill>
          <a:blip r:embed="rId5"/>
          <a:stretch>
            <a:fillRect/>
          </a:stretch>
        </p:blipFill>
        <p:spPr>
          <a:xfrm>
            <a:off x="6444343" y="4208231"/>
            <a:ext cx="4016280" cy="2680508"/>
          </a:xfrm>
          <a:prstGeom prst="rect">
            <a:avLst/>
          </a:prstGeom>
        </p:spPr>
      </p:pic>
      <p:sp>
        <p:nvSpPr>
          <p:cNvPr id="15" name="TextBox 14">
            <a:extLst>
              <a:ext uri="{FF2B5EF4-FFF2-40B4-BE49-F238E27FC236}">
                <a16:creationId xmlns:a16="http://schemas.microsoft.com/office/drawing/2014/main" id="{9657C7E1-F64B-0588-5165-A6B570A1C5E3}"/>
              </a:ext>
            </a:extLst>
          </p:cNvPr>
          <p:cNvSpPr txBox="1"/>
          <p:nvPr/>
        </p:nvSpPr>
        <p:spPr>
          <a:xfrm>
            <a:off x="3966358" y="617511"/>
            <a:ext cx="4405746" cy="584775"/>
          </a:xfrm>
          <a:prstGeom prst="rect">
            <a:avLst/>
          </a:prstGeom>
          <a:noFill/>
        </p:spPr>
        <p:txBody>
          <a:bodyPr wrap="square" rtlCol="0">
            <a:spAutoFit/>
          </a:bodyPr>
          <a:lstStyle/>
          <a:p>
            <a:pPr algn="ctr"/>
            <a:r>
              <a:rPr lang="en-GB" sz="3200" dirty="0">
                <a:solidFill>
                  <a:srgbClr val="098109"/>
                </a:solidFill>
                <a:latin typeface="Open Sans" panose="020B0606030504020204" pitchFamily="34" charset="0"/>
                <a:ea typeface="Open Sans" panose="020B0606030504020204" pitchFamily="34" charset="0"/>
                <a:cs typeface="Open Sans" panose="020B0606030504020204" pitchFamily="34" charset="0"/>
              </a:rPr>
              <a:t>Recovery Position</a:t>
            </a:r>
          </a:p>
        </p:txBody>
      </p:sp>
      <p:sp>
        <p:nvSpPr>
          <p:cNvPr id="16" name="TextBox 15">
            <a:extLst>
              <a:ext uri="{FF2B5EF4-FFF2-40B4-BE49-F238E27FC236}">
                <a16:creationId xmlns:a16="http://schemas.microsoft.com/office/drawing/2014/main" id="{8EFAD0AD-9D62-3AB5-402C-BCE84E22AB9F}"/>
              </a:ext>
            </a:extLst>
          </p:cNvPr>
          <p:cNvSpPr txBox="1"/>
          <p:nvPr/>
        </p:nvSpPr>
        <p:spPr>
          <a:xfrm>
            <a:off x="2042556" y="1745673"/>
            <a:ext cx="427512" cy="369332"/>
          </a:xfrm>
          <a:prstGeom prst="rect">
            <a:avLst/>
          </a:prstGeom>
          <a:noFill/>
        </p:spPr>
        <p:txBody>
          <a:bodyPr wrap="square" rtlCol="0">
            <a:spAutoFit/>
          </a:bodyPr>
          <a:lstStyle/>
          <a:p>
            <a:r>
              <a:rPr lang="en-GB" b="1" dirty="0">
                <a:latin typeface="Open Sans" panose="020B0606030504020204" pitchFamily="34" charset="0"/>
                <a:ea typeface="Open Sans" panose="020B0606030504020204" pitchFamily="34" charset="0"/>
                <a:cs typeface="Open Sans" panose="020B0606030504020204" pitchFamily="34" charset="0"/>
              </a:rPr>
              <a:t>1.</a:t>
            </a:r>
          </a:p>
        </p:txBody>
      </p:sp>
      <p:sp>
        <p:nvSpPr>
          <p:cNvPr id="17" name="TextBox 16">
            <a:extLst>
              <a:ext uri="{FF2B5EF4-FFF2-40B4-BE49-F238E27FC236}">
                <a16:creationId xmlns:a16="http://schemas.microsoft.com/office/drawing/2014/main" id="{889178D1-5226-DFA8-EA28-E73A5ECF5AA5}"/>
              </a:ext>
            </a:extLst>
          </p:cNvPr>
          <p:cNvSpPr txBox="1"/>
          <p:nvPr/>
        </p:nvSpPr>
        <p:spPr>
          <a:xfrm>
            <a:off x="7135091" y="1825691"/>
            <a:ext cx="427512" cy="369332"/>
          </a:xfrm>
          <a:prstGeom prst="rect">
            <a:avLst/>
          </a:prstGeom>
          <a:noFill/>
        </p:spPr>
        <p:txBody>
          <a:bodyPr wrap="square" rtlCol="0">
            <a:spAutoFit/>
          </a:bodyPr>
          <a:lstStyle/>
          <a:p>
            <a:r>
              <a:rPr lang="en-GB" b="1" dirty="0">
                <a:latin typeface="Open Sans" panose="020B0606030504020204" pitchFamily="34" charset="0"/>
                <a:ea typeface="Open Sans" panose="020B0606030504020204" pitchFamily="34" charset="0"/>
                <a:cs typeface="Open Sans" panose="020B0606030504020204" pitchFamily="34" charset="0"/>
              </a:rPr>
              <a:t>2.</a:t>
            </a:r>
          </a:p>
        </p:txBody>
      </p:sp>
      <p:sp>
        <p:nvSpPr>
          <p:cNvPr id="18" name="TextBox 17">
            <a:extLst>
              <a:ext uri="{FF2B5EF4-FFF2-40B4-BE49-F238E27FC236}">
                <a16:creationId xmlns:a16="http://schemas.microsoft.com/office/drawing/2014/main" id="{41258EC7-416F-246A-2CBD-223AA9CAD187}"/>
              </a:ext>
            </a:extLst>
          </p:cNvPr>
          <p:cNvSpPr txBox="1"/>
          <p:nvPr/>
        </p:nvSpPr>
        <p:spPr>
          <a:xfrm>
            <a:off x="1921823" y="4611515"/>
            <a:ext cx="427512" cy="369332"/>
          </a:xfrm>
          <a:prstGeom prst="rect">
            <a:avLst/>
          </a:prstGeom>
          <a:noFill/>
        </p:spPr>
        <p:txBody>
          <a:bodyPr wrap="square" rtlCol="0">
            <a:spAutoFit/>
          </a:bodyPr>
          <a:lstStyle/>
          <a:p>
            <a:r>
              <a:rPr lang="en-GB" b="1" dirty="0">
                <a:latin typeface="Open Sans" panose="020B0606030504020204" pitchFamily="34" charset="0"/>
                <a:ea typeface="Open Sans" panose="020B0606030504020204" pitchFamily="34" charset="0"/>
                <a:cs typeface="Open Sans" panose="020B0606030504020204" pitchFamily="34" charset="0"/>
              </a:rPr>
              <a:t>3.</a:t>
            </a:r>
          </a:p>
        </p:txBody>
      </p:sp>
      <p:sp>
        <p:nvSpPr>
          <p:cNvPr id="19" name="TextBox 18">
            <a:extLst>
              <a:ext uri="{FF2B5EF4-FFF2-40B4-BE49-F238E27FC236}">
                <a16:creationId xmlns:a16="http://schemas.microsoft.com/office/drawing/2014/main" id="{DDEEA6A0-63D3-AF15-D4EA-C9AD143DD90F}"/>
              </a:ext>
            </a:extLst>
          </p:cNvPr>
          <p:cNvSpPr txBox="1"/>
          <p:nvPr/>
        </p:nvSpPr>
        <p:spPr>
          <a:xfrm>
            <a:off x="7135091" y="4595861"/>
            <a:ext cx="427512" cy="369332"/>
          </a:xfrm>
          <a:prstGeom prst="rect">
            <a:avLst/>
          </a:prstGeom>
          <a:noFill/>
        </p:spPr>
        <p:txBody>
          <a:bodyPr wrap="square" rtlCol="0">
            <a:spAutoFit/>
          </a:bodyPr>
          <a:lstStyle/>
          <a:p>
            <a:r>
              <a:rPr lang="en-GB" b="1" dirty="0">
                <a:latin typeface="Open Sans" panose="020B0606030504020204" pitchFamily="34" charset="0"/>
                <a:ea typeface="Open Sans" panose="020B0606030504020204" pitchFamily="34" charset="0"/>
                <a:cs typeface="Open Sans" panose="020B0606030504020204" pitchFamily="34" charset="0"/>
              </a:rPr>
              <a:t>4.</a:t>
            </a:r>
          </a:p>
        </p:txBody>
      </p:sp>
      <p:sp>
        <p:nvSpPr>
          <p:cNvPr id="2" name="TextBox 1">
            <a:extLst>
              <a:ext uri="{FF2B5EF4-FFF2-40B4-BE49-F238E27FC236}">
                <a16:creationId xmlns:a16="http://schemas.microsoft.com/office/drawing/2014/main" id="{46719E98-51E8-388F-8753-8A4A70DE59C7}"/>
              </a:ext>
            </a:extLst>
          </p:cNvPr>
          <p:cNvSpPr txBox="1"/>
          <p:nvPr/>
        </p:nvSpPr>
        <p:spPr>
          <a:xfrm>
            <a:off x="9476509" y="320634"/>
            <a:ext cx="2051294" cy="646331"/>
          </a:xfrm>
          <a:prstGeom prst="rect">
            <a:avLst/>
          </a:prstGeom>
          <a:noFill/>
        </p:spPr>
        <p:txBody>
          <a:bodyPr wrap="square" rtlCol="0">
            <a:spAutoFit/>
          </a:bodyPr>
          <a:lstStyle/>
          <a:p>
            <a:pPr algn="r"/>
            <a:r>
              <a:rPr lang="en-GB" b="1" dirty="0">
                <a:solidFill>
                  <a:srgbClr val="C00000"/>
                </a:solidFill>
              </a:rPr>
              <a:t>*Practical</a:t>
            </a:r>
            <a:br>
              <a:rPr lang="en-GB" b="1" dirty="0">
                <a:solidFill>
                  <a:srgbClr val="C00000"/>
                </a:solidFill>
              </a:rPr>
            </a:br>
            <a:r>
              <a:rPr lang="en-GB" b="1" dirty="0">
                <a:solidFill>
                  <a:srgbClr val="C00000"/>
                </a:solidFill>
              </a:rPr>
              <a:t>  </a:t>
            </a:r>
            <a:r>
              <a:rPr lang="en-GB" b="1" dirty="0">
                <a:solidFill>
                  <a:schemeClr val="tx1">
                    <a:lumMod val="75000"/>
                    <a:lumOff val="25000"/>
                  </a:schemeClr>
                </a:solidFill>
              </a:rPr>
              <a:t>Recovery Position</a:t>
            </a:r>
          </a:p>
        </p:txBody>
      </p:sp>
    </p:spTree>
    <p:extLst>
      <p:ext uri="{BB962C8B-B14F-4D97-AF65-F5344CB8AC3E}">
        <p14:creationId xmlns:p14="http://schemas.microsoft.com/office/powerpoint/2010/main" val="927909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1174209-97AF-C815-6691-71A04634B99F}"/>
              </a:ext>
            </a:extLst>
          </p:cNvPr>
          <p:cNvPicPr>
            <a:picLocks noChangeAspect="1"/>
          </p:cNvPicPr>
          <p:nvPr/>
        </p:nvPicPr>
        <p:blipFill>
          <a:blip r:embed="rId3"/>
          <a:srcRect l="19558" r="19558"/>
          <a:stretch/>
        </p:blipFill>
        <p:spPr>
          <a:xfrm>
            <a:off x="861935" y="1143000"/>
            <a:ext cx="4953000" cy="4572000"/>
          </a:xfrm>
          <a:prstGeom prst="rect">
            <a:avLst/>
          </a:prstGeom>
          <a:noFill/>
        </p:spPr>
      </p:pic>
      <p:sp>
        <p:nvSpPr>
          <p:cNvPr id="36" name="Text Placeholder 3">
            <a:extLst>
              <a:ext uri="{FF2B5EF4-FFF2-40B4-BE49-F238E27FC236}">
                <a16:creationId xmlns:a16="http://schemas.microsoft.com/office/drawing/2014/main" id="{0359C445-EA2F-0551-5DFC-D391B9EA67E1}"/>
              </a:ext>
            </a:extLst>
          </p:cNvPr>
          <p:cNvSpPr>
            <a:spLocks noGrp="1"/>
          </p:cNvSpPr>
          <p:nvPr>
            <p:ph type="body" sz="quarter" idx="14"/>
          </p:nvPr>
        </p:nvSpPr>
        <p:spPr>
          <a:xfrm>
            <a:off x="6400800" y="2181946"/>
            <a:ext cx="4953000" cy="1579563"/>
          </a:xfrm>
        </p:spPr>
        <p:txBody>
          <a:bodyPr>
            <a:normAutofit/>
          </a:bodyPr>
          <a:lstStyle/>
          <a:p>
            <a:pPr>
              <a:lnSpc>
                <a:spcPct val="100000"/>
              </a:lnSpc>
            </a:pPr>
            <a:r>
              <a:rPr lang="en-US" sz="28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What do you think is happening to this person?  </a:t>
            </a:r>
          </a:p>
        </p:txBody>
      </p:sp>
      <p:sp>
        <p:nvSpPr>
          <p:cNvPr id="33" name="Slide Number Placeholder 13">
            <a:extLst>
              <a:ext uri="{FF2B5EF4-FFF2-40B4-BE49-F238E27FC236}">
                <a16:creationId xmlns:a16="http://schemas.microsoft.com/office/drawing/2014/main" id="{884617BC-D23B-8C3F-1FC4-CC7F60B87211}"/>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B5CEABB6-07DC-46E8-9B57-56EC44A396E5}" type="slidenum">
              <a:rPr lang="en-US" smtClean="0"/>
              <a:pPr>
                <a:spcAft>
                  <a:spcPts val="600"/>
                </a:spcAft>
              </a:pPr>
              <a:t>11</a:t>
            </a:fld>
            <a:endParaRPr lang="en-US"/>
          </a:p>
        </p:txBody>
      </p:sp>
      <p:sp>
        <p:nvSpPr>
          <p:cNvPr id="4" name="Slide Number Placeholder 3" hidden="1">
            <a:extLst>
              <a:ext uri="{FF2B5EF4-FFF2-40B4-BE49-F238E27FC236}">
                <a16:creationId xmlns:a16="http://schemas.microsoft.com/office/drawing/2014/main" id="{BF943604-2A42-8F4B-3BCA-376C3EBE971E}"/>
              </a:ext>
            </a:extLst>
          </p:cNvPr>
          <p:cNvSpPr>
            <a:spLocks noGrp="1"/>
          </p:cNvSpPr>
          <p:nvPr>
            <p:ph type="sldNum" sz="quarter" idx="12"/>
          </p:nvPr>
        </p:nvSpPr>
        <p:spPr/>
        <p:txBody>
          <a:bodyPr/>
          <a:lstStyle/>
          <a:p>
            <a:pPr>
              <a:spcAft>
                <a:spcPts val="600"/>
              </a:spcAft>
            </a:pPr>
            <a:fld id="{B5CEABB6-07DC-46E8-9B57-56EC44A396E5}" type="slidenum">
              <a:rPr lang="en-US" smtClean="0"/>
              <a:pPr>
                <a:spcAft>
                  <a:spcPts val="600"/>
                </a:spcAft>
              </a:pPr>
              <a:t>11</a:t>
            </a:fld>
            <a:endParaRPr lang="en-US"/>
          </a:p>
        </p:txBody>
      </p:sp>
    </p:spTree>
    <p:extLst>
      <p:ext uri="{BB962C8B-B14F-4D97-AF65-F5344CB8AC3E}">
        <p14:creationId xmlns:p14="http://schemas.microsoft.com/office/powerpoint/2010/main" val="2161837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9604BBC-C6EC-E8C1-425A-CE3E4AD72BBC}"/>
              </a:ext>
            </a:extLst>
          </p:cNvPr>
          <p:cNvSpPr>
            <a:spLocks noGrp="1"/>
          </p:cNvSpPr>
          <p:nvPr>
            <p:ph type="sldNum" sz="quarter" idx="12"/>
          </p:nvPr>
        </p:nvSpPr>
        <p:spPr/>
        <p:txBody>
          <a:bodyPr/>
          <a:lstStyle/>
          <a:p>
            <a:fld id="{B5CEABB6-07DC-46E8-9B57-56EC44A396E5}" type="slidenum">
              <a:rPr lang="en-US" smtClean="0"/>
              <a:t>12</a:t>
            </a:fld>
            <a:endParaRPr lang="en-US" dirty="0"/>
          </a:p>
        </p:txBody>
      </p:sp>
      <p:sp>
        <p:nvSpPr>
          <p:cNvPr id="8" name="TextBox 7">
            <a:extLst>
              <a:ext uri="{FF2B5EF4-FFF2-40B4-BE49-F238E27FC236}">
                <a16:creationId xmlns:a16="http://schemas.microsoft.com/office/drawing/2014/main" id="{87B76C96-A264-45DE-EFF9-9784852D2D93}"/>
              </a:ext>
            </a:extLst>
          </p:cNvPr>
          <p:cNvSpPr txBox="1"/>
          <p:nvPr/>
        </p:nvSpPr>
        <p:spPr>
          <a:xfrm>
            <a:off x="1181678" y="1415285"/>
            <a:ext cx="5325138" cy="1077218"/>
          </a:xfrm>
          <a:prstGeom prst="rect">
            <a:avLst/>
          </a:prstGeom>
          <a:noFill/>
        </p:spPr>
        <p:txBody>
          <a:bodyPr wrap="square">
            <a:spAutoFit/>
          </a:bodyPr>
          <a:lstStyle/>
          <a:p>
            <a:r>
              <a:rPr lang="en-US" sz="3200" b="1" dirty="0" err="1">
                <a:solidFill>
                  <a:srgbClr val="098109"/>
                </a:solidFill>
                <a:latin typeface="Open Sans" panose="020B0606030504020204" pitchFamily="34" charset="0"/>
                <a:ea typeface="Open Sans" panose="020B0606030504020204" pitchFamily="34" charset="0"/>
                <a:cs typeface="Open Sans" panose="020B0606030504020204" pitchFamily="34" charset="0"/>
              </a:rPr>
              <a:t>Recognising</a:t>
            </a:r>
            <a:r>
              <a:rPr lang="en-US" sz="3200" b="1" dirty="0">
                <a:solidFill>
                  <a:srgbClr val="098109"/>
                </a:solidFill>
                <a:latin typeface="Open Sans" panose="020B0606030504020204" pitchFamily="34" charset="0"/>
                <a:ea typeface="Open Sans" panose="020B0606030504020204" pitchFamily="34" charset="0"/>
                <a:cs typeface="Open Sans" panose="020B0606030504020204" pitchFamily="34" charset="0"/>
              </a:rPr>
              <a:t> a choking casualty</a:t>
            </a:r>
            <a:endParaRPr lang="en-GB" sz="3200" dirty="0"/>
          </a:p>
        </p:txBody>
      </p:sp>
      <p:sp>
        <p:nvSpPr>
          <p:cNvPr id="9" name="TextBox 8">
            <a:extLst>
              <a:ext uri="{FF2B5EF4-FFF2-40B4-BE49-F238E27FC236}">
                <a16:creationId xmlns:a16="http://schemas.microsoft.com/office/drawing/2014/main" id="{E93E1742-A4F3-73A9-E895-4EA647111A3E}"/>
              </a:ext>
            </a:extLst>
          </p:cNvPr>
          <p:cNvSpPr txBox="1"/>
          <p:nvPr/>
        </p:nvSpPr>
        <p:spPr>
          <a:xfrm>
            <a:off x="1029117" y="2739971"/>
            <a:ext cx="7082338" cy="2246769"/>
          </a:xfrm>
          <a:prstGeom prst="rect">
            <a:avLst/>
          </a:prstGeom>
          <a:noFill/>
        </p:spPr>
        <p:txBody>
          <a:bodyPr wrap="square" rtlCol="0">
            <a:spAutoFit/>
          </a:bodyPr>
          <a:lstStyle/>
          <a:p>
            <a:pPr marL="342900" indent="-342900">
              <a:spcAft>
                <a:spcPts val="1200"/>
              </a:spcAft>
              <a:buClr>
                <a:srgbClr val="C00000"/>
              </a:buClr>
              <a:buFont typeface="Wingdings" panose="05000000000000000000" pitchFamily="2" charset="2"/>
              <a:buChar char="v"/>
            </a:pPr>
            <a:r>
              <a:rPr lang="en-GB" sz="2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Grasping at the throat area.</a:t>
            </a:r>
          </a:p>
          <a:p>
            <a:pPr marL="342900" indent="-342900">
              <a:spcAft>
                <a:spcPts val="1200"/>
              </a:spcAft>
              <a:buClr>
                <a:srgbClr val="C00000"/>
              </a:buClr>
              <a:buFont typeface="Wingdings" panose="05000000000000000000" pitchFamily="2" charset="2"/>
              <a:buChar char="v"/>
            </a:pPr>
            <a:r>
              <a:rPr lang="en-GB" sz="2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Difficulty in breathing and speaking.</a:t>
            </a:r>
          </a:p>
          <a:p>
            <a:pPr marL="342900" indent="-342900">
              <a:spcAft>
                <a:spcPts val="1200"/>
              </a:spcAft>
              <a:buClr>
                <a:srgbClr val="C00000"/>
              </a:buClr>
              <a:buFont typeface="Wingdings" panose="05000000000000000000" pitchFamily="2" charset="2"/>
              <a:buChar char="v"/>
            </a:pPr>
            <a:r>
              <a:rPr lang="en-GB" sz="2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Redness of the face.</a:t>
            </a:r>
          </a:p>
          <a:p>
            <a:pPr marL="342900" indent="-342900">
              <a:spcAft>
                <a:spcPts val="1200"/>
              </a:spcAft>
              <a:buClr>
                <a:srgbClr val="C00000"/>
              </a:buClr>
              <a:buFont typeface="Wingdings" panose="05000000000000000000" pitchFamily="2" charset="2"/>
              <a:buChar char="v"/>
            </a:pPr>
            <a:r>
              <a:rPr lang="en-GB" sz="2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Eyes enlarged and watering.</a:t>
            </a:r>
          </a:p>
          <a:p>
            <a:pPr marL="342900" indent="-342900">
              <a:spcAft>
                <a:spcPts val="1200"/>
              </a:spcAft>
              <a:buClr>
                <a:srgbClr val="C00000"/>
              </a:buClr>
              <a:buFont typeface="Wingdings" panose="05000000000000000000" pitchFamily="2" charset="2"/>
              <a:buChar char="v"/>
            </a:pPr>
            <a:r>
              <a:rPr lang="en-GB" sz="2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Displaying distress.</a:t>
            </a:r>
          </a:p>
        </p:txBody>
      </p:sp>
      <p:pic>
        <p:nvPicPr>
          <p:cNvPr id="3" name="Picture 2" descr="A person with his hands together&#10;&#10;Description automatically generated with low confidence">
            <a:extLst>
              <a:ext uri="{FF2B5EF4-FFF2-40B4-BE49-F238E27FC236}">
                <a16:creationId xmlns:a16="http://schemas.microsoft.com/office/drawing/2014/main" id="{F1374D51-8F78-3F8D-FAE5-3CE33636E65E}"/>
              </a:ext>
            </a:extLst>
          </p:cNvPr>
          <p:cNvPicPr>
            <a:picLocks noChangeAspect="1"/>
          </p:cNvPicPr>
          <p:nvPr/>
        </p:nvPicPr>
        <p:blipFill>
          <a:blip r:embed="rId3"/>
          <a:stretch>
            <a:fillRect/>
          </a:stretch>
        </p:blipFill>
        <p:spPr>
          <a:xfrm>
            <a:off x="3352148" y="1139687"/>
            <a:ext cx="10182878" cy="5718313"/>
          </a:xfrm>
          <a:prstGeom prst="rect">
            <a:avLst/>
          </a:prstGeom>
        </p:spPr>
      </p:pic>
    </p:spTree>
    <p:extLst>
      <p:ext uri="{BB962C8B-B14F-4D97-AF65-F5344CB8AC3E}">
        <p14:creationId xmlns:p14="http://schemas.microsoft.com/office/powerpoint/2010/main" val="1987030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9604BBC-C6EC-E8C1-425A-CE3E4AD72BBC}"/>
              </a:ext>
            </a:extLst>
          </p:cNvPr>
          <p:cNvSpPr>
            <a:spLocks noGrp="1"/>
          </p:cNvSpPr>
          <p:nvPr>
            <p:ph type="sldNum" sz="quarter" idx="12"/>
          </p:nvPr>
        </p:nvSpPr>
        <p:spPr/>
        <p:txBody>
          <a:bodyPr/>
          <a:lstStyle/>
          <a:p>
            <a:fld id="{B5CEABB6-07DC-46E8-9B57-56EC44A396E5}" type="slidenum">
              <a:rPr lang="en-US" smtClean="0"/>
              <a:t>13</a:t>
            </a:fld>
            <a:endParaRPr lang="en-US" dirty="0"/>
          </a:p>
        </p:txBody>
      </p:sp>
      <p:sp>
        <p:nvSpPr>
          <p:cNvPr id="8" name="TextBox 7">
            <a:extLst>
              <a:ext uri="{FF2B5EF4-FFF2-40B4-BE49-F238E27FC236}">
                <a16:creationId xmlns:a16="http://schemas.microsoft.com/office/drawing/2014/main" id="{87B76C96-A264-45DE-EFF9-9784852D2D93}"/>
              </a:ext>
            </a:extLst>
          </p:cNvPr>
          <p:cNvSpPr txBox="1"/>
          <p:nvPr/>
        </p:nvSpPr>
        <p:spPr>
          <a:xfrm>
            <a:off x="6096000" y="1643102"/>
            <a:ext cx="5325138" cy="584775"/>
          </a:xfrm>
          <a:prstGeom prst="rect">
            <a:avLst/>
          </a:prstGeom>
          <a:noFill/>
        </p:spPr>
        <p:txBody>
          <a:bodyPr wrap="square">
            <a:spAutoFit/>
          </a:bodyPr>
          <a:lstStyle/>
          <a:p>
            <a:r>
              <a:rPr lang="en-US" sz="3200" b="1" dirty="0">
                <a:solidFill>
                  <a:srgbClr val="098109"/>
                </a:solidFill>
                <a:latin typeface="Open Sans" panose="020B0606030504020204" pitchFamily="34" charset="0"/>
                <a:ea typeface="Open Sans" panose="020B0606030504020204" pitchFamily="34" charset="0"/>
                <a:cs typeface="Open Sans" panose="020B0606030504020204" pitchFamily="34" charset="0"/>
              </a:rPr>
              <a:t>Back blows</a:t>
            </a:r>
            <a:endParaRPr lang="en-GB" sz="3200" dirty="0"/>
          </a:p>
        </p:txBody>
      </p:sp>
      <p:sp>
        <p:nvSpPr>
          <p:cNvPr id="9" name="TextBox 8">
            <a:extLst>
              <a:ext uri="{FF2B5EF4-FFF2-40B4-BE49-F238E27FC236}">
                <a16:creationId xmlns:a16="http://schemas.microsoft.com/office/drawing/2014/main" id="{E93E1742-A4F3-73A9-E895-4EA647111A3E}"/>
              </a:ext>
            </a:extLst>
          </p:cNvPr>
          <p:cNvSpPr txBox="1"/>
          <p:nvPr/>
        </p:nvSpPr>
        <p:spPr>
          <a:xfrm>
            <a:off x="6096000" y="2408087"/>
            <a:ext cx="5424099" cy="3016210"/>
          </a:xfrm>
          <a:prstGeom prst="rect">
            <a:avLst/>
          </a:prstGeom>
          <a:noFill/>
        </p:spPr>
        <p:txBody>
          <a:bodyPr wrap="square" rtlCol="0">
            <a:spAutoFit/>
          </a:bodyPr>
          <a:lstStyle/>
          <a:p>
            <a:pPr marL="342900" indent="-342900">
              <a:spcAft>
                <a:spcPts val="1200"/>
              </a:spcAft>
              <a:buClr>
                <a:srgbClr val="C00000"/>
              </a:buClr>
              <a:buFont typeface="Wingdings" panose="05000000000000000000" pitchFamily="2" charset="2"/>
              <a:buChar char="v"/>
            </a:pPr>
            <a:r>
              <a:rPr lang="en-GB" sz="2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Lean the casualty forward (supporting the upper chest with one hand).</a:t>
            </a:r>
          </a:p>
          <a:p>
            <a:pPr marL="342900" indent="-342900">
              <a:spcAft>
                <a:spcPts val="1200"/>
              </a:spcAft>
              <a:buClr>
                <a:srgbClr val="C00000"/>
              </a:buClr>
              <a:buFont typeface="Wingdings" panose="05000000000000000000" pitchFamily="2" charset="2"/>
              <a:buChar char="v"/>
            </a:pPr>
            <a:r>
              <a:rPr lang="en-GB" sz="2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Administer a maximum of </a:t>
            </a:r>
            <a:r>
              <a:rPr lang="en-GB" sz="2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5</a:t>
            </a:r>
            <a:r>
              <a:rPr lang="en-GB" sz="2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sharp back blows with the other hand.</a:t>
            </a:r>
          </a:p>
          <a:p>
            <a:pPr marL="342900" indent="-342900">
              <a:spcAft>
                <a:spcPts val="1200"/>
              </a:spcAft>
              <a:buClr>
                <a:srgbClr val="C00000"/>
              </a:buClr>
              <a:buFont typeface="Wingdings" panose="05000000000000000000" pitchFamily="2" charset="2"/>
              <a:buChar char="v"/>
            </a:pPr>
            <a:r>
              <a:rPr lang="en-GB" sz="2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If after </a:t>
            </a:r>
            <a:r>
              <a:rPr lang="en-GB" sz="2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5</a:t>
            </a:r>
            <a:r>
              <a:rPr lang="en-GB" sz="2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sharp back blows the obstruction still remains, then administer abdominal thrusts.</a:t>
            </a:r>
          </a:p>
          <a:p>
            <a:pPr>
              <a:spcAft>
                <a:spcPts val="1200"/>
              </a:spcAft>
              <a:buClr>
                <a:srgbClr val="C00000"/>
              </a:buClr>
            </a:pPr>
            <a:endParaRPr lang="en-GB" sz="2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A picture containing person, person, standing&#10;&#10;Description automatically generated">
            <a:extLst>
              <a:ext uri="{FF2B5EF4-FFF2-40B4-BE49-F238E27FC236}">
                <a16:creationId xmlns:a16="http://schemas.microsoft.com/office/drawing/2014/main" id="{C06196D6-AC57-1905-D90D-21E29EEB33BA}"/>
              </a:ext>
            </a:extLst>
          </p:cNvPr>
          <p:cNvPicPr>
            <a:picLocks noChangeAspect="1"/>
          </p:cNvPicPr>
          <p:nvPr/>
        </p:nvPicPr>
        <p:blipFill>
          <a:blip r:embed="rId3"/>
          <a:stretch>
            <a:fillRect/>
          </a:stretch>
        </p:blipFill>
        <p:spPr>
          <a:xfrm>
            <a:off x="96382" y="976529"/>
            <a:ext cx="5140490" cy="5917211"/>
          </a:xfrm>
          <a:prstGeom prst="rect">
            <a:avLst/>
          </a:prstGeom>
        </p:spPr>
      </p:pic>
      <p:sp>
        <p:nvSpPr>
          <p:cNvPr id="2" name="TextBox 1">
            <a:extLst>
              <a:ext uri="{FF2B5EF4-FFF2-40B4-BE49-F238E27FC236}">
                <a16:creationId xmlns:a16="http://schemas.microsoft.com/office/drawing/2014/main" id="{355A0E25-7B4F-1B68-9E32-0C3220AE4701}"/>
              </a:ext>
            </a:extLst>
          </p:cNvPr>
          <p:cNvSpPr txBox="1"/>
          <p:nvPr/>
        </p:nvSpPr>
        <p:spPr>
          <a:xfrm>
            <a:off x="9476509" y="320634"/>
            <a:ext cx="2051294" cy="646331"/>
          </a:xfrm>
          <a:prstGeom prst="rect">
            <a:avLst/>
          </a:prstGeom>
          <a:noFill/>
        </p:spPr>
        <p:txBody>
          <a:bodyPr wrap="square" rtlCol="0">
            <a:spAutoFit/>
          </a:bodyPr>
          <a:lstStyle/>
          <a:p>
            <a:pPr algn="r"/>
            <a:r>
              <a:rPr lang="en-GB" b="1" dirty="0">
                <a:solidFill>
                  <a:srgbClr val="C00000"/>
                </a:solidFill>
              </a:rPr>
              <a:t>*Practical</a:t>
            </a:r>
            <a:br>
              <a:rPr lang="en-GB" b="1" dirty="0">
                <a:solidFill>
                  <a:srgbClr val="C00000"/>
                </a:solidFill>
              </a:rPr>
            </a:br>
            <a:r>
              <a:rPr lang="en-GB" b="1" dirty="0">
                <a:solidFill>
                  <a:srgbClr val="C00000"/>
                </a:solidFill>
              </a:rPr>
              <a:t>  </a:t>
            </a:r>
            <a:r>
              <a:rPr lang="en-GB" b="1" dirty="0">
                <a:solidFill>
                  <a:schemeClr val="tx1">
                    <a:lumMod val="75000"/>
                    <a:lumOff val="25000"/>
                  </a:schemeClr>
                </a:solidFill>
              </a:rPr>
              <a:t>Back Blows</a:t>
            </a:r>
          </a:p>
        </p:txBody>
      </p:sp>
    </p:spTree>
    <p:extLst>
      <p:ext uri="{BB962C8B-B14F-4D97-AF65-F5344CB8AC3E}">
        <p14:creationId xmlns:p14="http://schemas.microsoft.com/office/powerpoint/2010/main" val="3939391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9604BBC-C6EC-E8C1-425A-CE3E4AD72BBC}"/>
              </a:ext>
            </a:extLst>
          </p:cNvPr>
          <p:cNvSpPr>
            <a:spLocks noGrp="1"/>
          </p:cNvSpPr>
          <p:nvPr>
            <p:ph type="sldNum" sz="quarter" idx="12"/>
          </p:nvPr>
        </p:nvSpPr>
        <p:spPr/>
        <p:txBody>
          <a:bodyPr/>
          <a:lstStyle/>
          <a:p>
            <a:fld id="{B5CEABB6-07DC-46E8-9B57-56EC44A396E5}" type="slidenum">
              <a:rPr lang="en-US" smtClean="0"/>
              <a:t>14</a:t>
            </a:fld>
            <a:endParaRPr lang="en-US" dirty="0"/>
          </a:p>
        </p:txBody>
      </p:sp>
      <p:sp>
        <p:nvSpPr>
          <p:cNvPr id="8" name="TextBox 7">
            <a:extLst>
              <a:ext uri="{FF2B5EF4-FFF2-40B4-BE49-F238E27FC236}">
                <a16:creationId xmlns:a16="http://schemas.microsoft.com/office/drawing/2014/main" id="{87B76C96-A264-45DE-EFF9-9784852D2D93}"/>
              </a:ext>
            </a:extLst>
          </p:cNvPr>
          <p:cNvSpPr txBox="1"/>
          <p:nvPr/>
        </p:nvSpPr>
        <p:spPr>
          <a:xfrm>
            <a:off x="874815" y="709650"/>
            <a:ext cx="5325138" cy="584775"/>
          </a:xfrm>
          <a:prstGeom prst="rect">
            <a:avLst/>
          </a:prstGeom>
          <a:noFill/>
        </p:spPr>
        <p:txBody>
          <a:bodyPr wrap="square">
            <a:spAutoFit/>
          </a:bodyPr>
          <a:lstStyle/>
          <a:p>
            <a:r>
              <a:rPr lang="en-US" sz="3200" b="1" dirty="0">
                <a:solidFill>
                  <a:srgbClr val="098109"/>
                </a:solidFill>
                <a:latin typeface="Open Sans" panose="020B0606030504020204" pitchFamily="34" charset="0"/>
                <a:ea typeface="Open Sans" panose="020B0606030504020204" pitchFamily="34" charset="0"/>
                <a:cs typeface="Open Sans" panose="020B0606030504020204" pitchFamily="34" charset="0"/>
              </a:rPr>
              <a:t>Abdominal thrusts</a:t>
            </a:r>
            <a:endParaRPr lang="en-GB" sz="3200" dirty="0"/>
          </a:p>
        </p:txBody>
      </p:sp>
      <p:sp>
        <p:nvSpPr>
          <p:cNvPr id="9" name="TextBox 8">
            <a:extLst>
              <a:ext uri="{FF2B5EF4-FFF2-40B4-BE49-F238E27FC236}">
                <a16:creationId xmlns:a16="http://schemas.microsoft.com/office/drawing/2014/main" id="{E93E1742-A4F3-73A9-E895-4EA647111A3E}"/>
              </a:ext>
            </a:extLst>
          </p:cNvPr>
          <p:cNvSpPr txBox="1"/>
          <p:nvPr/>
        </p:nvSpPr>
        <p:spPr>
          <a:xfrm>
            <a:off x="779812" y="1459230"/>
            <a:ext cx="5725892" cy="4708981"/>
          </a:xfrm>
          <a:prstGeom prst="rect">
            <a:avLst/>
          </a:prstGeom>
          <a:noFill/>
        </p:spPr>
        <p:txBody>
          <a:bodyPr wrap="square" rtlCol="0">
            <a:spAutoFit/>
          </a:bodyPr>
          <a:lstStyle/>
          <a:p>
            <a:pPr marL="342900" indent="-342900">
              <a:spcAft>
                <a:spcPts val="1200"/>
              </a:spcAft>
              <a:buClr>
                <a:srgbClr val="C00000"/>
              </a:buClr>
              <a:buFont typeface="Wingdings" panose="05000000000000000000" pitchFamily="2" charset="2"/>
              <a:buChar char="v"/>
            </a:pPr>
            <a:r>
              <a:rPr lang="en-GB" sz="2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Stand behind the casualty, lean them forward and place your hands around their stomach.</a:t>
            </a:r>
          </a:p>
          <a:p>
            <a:pPr marL="342900" indent="-342900">
              <a:spcAft>
                <a:spcPts val="1200"/>
              </a:spcAft>
              <a:buClr>
                <a:srgbClr val="C00000"/>
              </a:buClr>
              <a:buFont typeface="Wingdings" panose="05000000000000000000" pitchFamily="2" charset="2"/>
              <a:buChar char="v"/>
            </a:pPr>
            <a:r>
              <a:rPr lang="en-GB" sz="2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Make a clenched fist with one hand and place the thumb of the clenched fist above the navel.</a:t>
            </a:r>
          </a:p>
          <a:p>
            <a:pPr marL="342900" indent="-342900">
              <a:spcAft>
                <a:spcPts val="1200"/>
              </a:spcAft>
              <a:buClr>
                <a:srgbClr val="C00000"/>
              </a:buClr>
              <a:buFont typeface="Wingdings" panose="05000000000000000000" pitchFamily="2" charset="2"/>
              <a:buChar char="v"/>
            </a:pPr>
            <a:r>
              <a:rPr lang="en-GB" sz="2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Cup the clenched fist with the other hand and pull inwards and upwards in one motion.</a:t>
            </a:r>
          </a:p>
          <a:p>
            <a:pPr marL="342900" indent="-342900">
              <a:spcAft>
                <a:spcPts val="1200"/>
              </a:spcAft>
              <a:buClr>
                <a:srgbClr val="C00000"/>
              </a:buClr>
              <a:buFont typeface="Wingdings" panose="05000000000000000000" pitchFamily="2" charset="2"/>
              <a:buChar char="v"/>
            </a:pPr>
            <a:r>
              <a:rPr lang="en-GB" sz="2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Repeat this procedure up to a maximum of </a:t>
            </a:r>
            <a:r>
              <a:rPr lang="en-GB" sz="2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5</a:t>
            </a:r>
            <a:r>
              <a:rPr lang="en-GB" sz="2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times</a:t>
            </a:r>
          </a:p>
          <a:p>
            <a:pPr marL="342900" indent="-342900">
              <a:spcAft>
                <a:spcPts val="1200"/>
              </a:spcAft>
              <a:buClr>
                <a:srgbClr val="C00000"/>
              </a:buClr>
              <a:buFont typeface="Wingdings" panose="05000000000000000000" pitchFamily="2" charset="2"/>
              <a:buChar char="v"/>
            </a:pPr>
            <a:r>
              <a:rPr lang="en-GB" sz="20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If still choking after this, contact emergency services.</a:t>
            </a:r>
          </a:p>
        </p:txBody>
      </p:sp>
      <p:pic>
        <p:nvPicPr>
          <p:cNvPr id="11" name="Picture 10" descr="A picture containing person&#10;&#10;Description automatically generated">
            <a:extLst>
              <a:ext uri="{FF2B5EF4-FFF2-40B4-BE49-F238E27FC236}">
                <a16:creationId xmlns:a16="http://schemas.microsoft.com/office/drawing/2014/main" id="{49ADAA28-EA52-0757-05E0-346705F1D6F8}"/>
              </a:ext>
            </a:extLst>
          </p:cNvPr>
          <p:cNvPicPr>
            <a:picLocks noChangeAspect="1"/>
          </p:cNvPicPr>
          <p:nvPr/>
        </p:nvPicPr>
        <p:blipFill>
          <a:blip r:embed="rId3"/>
          <a:stretch>
            <a:fillRect/>
          </a:stretch>
        </p:blipFill>
        <p:spPr>
          <a:xfrm>
            <a:off x="7040093" y="0"/>
            <a:ext cx="4572000" cy="6858000"/>
          </a:xfrm>
          <a:prstGeom prst="rect">
            <a:avLst/>
          </a:prstGeom>
        </p:spPr>
      </p:pic>
      <p:sp>
        <p:nvSpPr>
          <p:cNvPr id="2" name="TextBox 1">
            <a:extLst>
              <a:ext uri="{FF2B5EF4-FFF2-40B4-BE49-F238E27FC236}">
                <a16:creationId xmlns:a16="http://schemas.microsoft.com/office/drawing/2014/main" id="{69F8926B-D8C7-83A3-7292-6AF677907719}"/>
              </a:ext>
            </a:extLst>
          </p:cNvPr>
          <p:cNvSpPr txBox="1"/>
          <p:nvPr/>
        </p:nvSpPr>
        <p:spPr>
          <a:xfrm>
            <a:off x="9476509" y="320634"/>
            <a:ext cx="2051294" cy="646331"/>
          </a:xfrm>
          <a:prstGeom prst="rect">
            <a:avLst/>
          </a:prstGeom>
          <a:noFill/>
        </p:spPr>
        <p:txBody>
          <a:bodyPr wrap="square" rtlCol="0">
            <a:spAutoFit/>
          </a:bodyPr>
          <a:lstStyle/>
          <a:p>
            <a:pPr algn="r"/>
            <a:r>
              <a:rPr lang="en-GB" b="1" dirty="0">
                <a:solidFill>
                  <a:srgbClr val="C00000"/>
                </a:solidFill>
              </a:rPr>
              <a:t>*Practical</a:t>
            </a:r>
            <a:br>
              <a:rPr lang="en-GB" b="1" dirty="0">
                <a:solidFill>
                  <a:srgbClr val="C00000"/>
                </a:solidFill>
              </a:rPr>
            </a:br>
            <a:r>
              <a:rPr lang="en-GB" b="1" dirty="0">
                <a:solidFill>
                  <a:srgbClr val="C00000"/>
                </a:solidFill>
              </a:rPr>
              <a:t>  </a:t>
            </a:r>
            <a:r>
              <a:rPr lang="en-GB" b="1" dirty="0">
                <a:solidFill>
                  <a:schemeClr val="tx1">
                    <a:lumMod val="75000"/>
                    <a:lumOff val="25000"/>
                  </a:schemeClr>
                </a:solidFill>
              </a:rPr>
              <a:t>Abdominal Thrusts</a:t>
            </a:r>
          </a:p>
        </p:txBody>
      </p:sp>
    </p:spTree>
    <p:extLst>
      <p:ext uri="{BB962C8B-B14F-4D97-AF65-F5344CB8AC3E}">
        <p14:creationId xmlns:p14="http://schemas.microsoft.com/office/powerpoint/2010/main" val="4267120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409E80-B816-6731-49C8-2CFBE0530F36}"/>
              </a:ext>
            </a:extLst>
          </p:cNvPr>
          <p:cNvSpPr>
            <a:spLocks noGrp="1"/>
          </p:cNvSpPr>
          <p:nvPr>
            <p:ph type="sldNum" sz="quarter" idx="12"/>
          </p:nvPr>
        </p:nvSpPr>
        <p:spPr/>
        <p:txBody>
          <a:bodyPr/>
          <a:lstStyle/>
          <a:p>
            <a:fld id="{B5CEABB6-07DC-46E8-9B57-56EC44A396E5}" type="slidenum">
              <a:rPr lang="en-US" smtClean="0"/>
              <a:t>15</a:t>
            </a:fld>
            <a:endParaRPr lang="en-US" dirty="0"/>
          </a:p>
        </p:txBody>
      </p:sp>
      <p:sp>
        <p:nvSpPr>
          <p:cNvPr id="8" name="TextBox 7">
            <a:extLst>
              <a:ext uri="{FF2B5EF4-FFF2-40B4-BE49-F238E27FC236}">
                <a16:creationId xmlns:a16="http://schemas.microsoft.com/office/drawing/2014/main" id="{624D19E5-3AFA-70E2-0371-239A0E2BB2AD}"/>
              </a:ext>
            </a:extLst>
          </p:cNvPr>
          <p:cNvSpPr txBox="1"/>
          <p:nvPr/>
        </p:nvSpPr>
        <p:spPr>
          <a:xfrm>
            <a:off x="1125191" y="694114"/>
            <a:ext cx="1736766" cy="584775"/>
          </a:xfrm>
          <a:prstGeom prst="rect">
            <a:avLst/>
          </a:prstGeom>
          <a:noFill/>
        </p:spPr>
        <p:txBody>
          <a:bodyPr wrap="square">
            <a:spAutoFit/>
          </a:bodyPr>
          <a:lstStyle/>
          <a:p>
            <a:r>
              <a:rPr lang="en-US" sz="3200" b="1" dirty="0">
                <a:solidFill>
                  <a:srgbClr val="098109"/>
                </a:solidFill>
                <a:latin typeface="Open Sans" panose="020B0606030504020204" pitchFamily="34" charset="0"/>
                <a:ea typeface="Open Sans" panose="020B0606030504020204" pitchFamily="34" charset="0"/>
                <a:cs typeface="Open Sans" panose="020B0606030504020204" pitchFamily="34" charset="0"/>
              </a:rPr>
              <a:t>Shock</a:t>
            </a:r>
            <a:endParaRPr lang="en-GB" sz="3200" dirty="0"/>
          </a:p>
        </p:txBody>
      </p:sp>
      <p:sp>
        <p:nvSpPr>
          <p:cNvPr id="9" name="TextBox 8">
            <a:extLst>
              <a:ext uri="{FF2B5EF4-FFF2-40B4-BE49-F238E27FC236}">
                <a16:creationId xmlns:a16="http://schemas.microsoft.com/office/drawing/2014/main" id="{A6063145-DCAE-9CCC-D284-0951A309D8F2}"/>
              </a:ext>
            </a:extLst>
          </p:cNvPr>
          <p:cNvSpPr txBox="1"/>
          <p:nvPr/>
        </p:nvSpPr>
        <p:spPr>
          <a:xfrm>
            <a:off x="1137066" y="1422918"/>
            <a:ext cx="10120742" cy="1384995"/>
          </a:xfrm>
          <a:prstGeom prst="rect">
            <a:avLst/>
          </a:prstGeom>
          <a:noFill/>
        </p:spPr>
        <p:txBody>
          <a:bodyPr wrap="square" rtlCol="0">
            <a:spAutoFit/>
          </a:bodyPr>
          <a:lstStyle/>
          <a:p>
            <a:r>
              <a:rPr lang="en-GB" sz="24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Physiological shock (circulatory shock)</a:t>
            </a:r>
          </a:p>
          <a:p>
            <a:r>
              <a:rPr lang="en-GB"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Shock is a life-threatening condition that occurs when the body’s vital organs such as the heart and brain are deprived of oxygen due to a problem that affects the circulatory system.</a:t>
            </a:r>
          </a:p>
        </p:txBody>
      </p:sp>
      <p:sp>
        <p:nvSpPr>
          <p:cNvPr id="3" name="Rectangle: Rounded Corners 2">
            <a:extLst>
              <a:ext uri="{FF2B5EF4-FFF2-40B4-BE49-F238E27FC236}">
                <a16:creationId xmlns:a16="http://schemas.microsoft.com/office/drawing/2014/main" id="{76A59C35-30B1-7201-EB62-6A0C8C622B94}"/>
              </a:ext>
            </a:extLst>
          </p:cNvPr>
          <p:cNvSpPr/>
          <p:nvPr/>
        </p:nvSpPr>
        <p:spPr>
          <a:xfrm>
            <a:off x="1246914" y="2951942"/>
            <a:ext cx="3336962" cy="3591362"/>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8906FF-D63C-0FEB-C033-722DB8CBB189}"/>
              </a:ext>
            </a:extLst>
          </p:cNvPr>
          <p:cNvSpPr txBox="1"/>
          <p:nvPr/>
        </p:nvSpPr>
        <p:spPr>
          <a:xfrm>
            <a:off x="1484415" y="3253841"/>
            <a:ext cx="2897579" cy="2862322"/>
          </a:xfrm>
          <a:prstGeom prst="rect">
            <a:avLst/>
          </a:prstGeom>
          <a:noFill/>
        </p:spPr>
        <p:txBody>
          <a:bodyPr wrap="square" rtlCol="0">
            <a:spAutoFit/>
          </a:bodyPr>
          <a:lstStyle/>
          <a:p>
            <a:r>
              <a:rPr lang="en-GB" b="1" dirty="0">
                <a:solidFill>
                  <a:srgbClr val="C00000"/>
                </a:solidFill>
                <a:latin typeface="Open Sans" panose="020B0606030504020204" pitchFamily="34" charset="0"/>
                <a:ea typeface="Open Sans" panose="020B0606030504020204" pitchFamily="34" charset="0"/>
                <a:cs typeface="Open Sans" panose="020B0606030504020204" pitchFamily="34" charset="0"/>
              </a:rPr>
              <a:t>RECOGNITION</a:t>
            </a:r>
          </a:p>
          <a:p>
            <a:endParaRPr lang="en-GB" sz="9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spcAft>
                <a:spcPts val="600"/>
              </a:spcAft>
              <a:buFont typeface="Arial" panose="020B0604020202020204" pitchFamily="34" charset="0"/>
              <a:buChar char="•"/>
            </a:pPr>
            <a:r>
              <a:rPr lang="en-GB"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A visible associated wound</a:t>
            </a:r>
          </a:p>
          <a:p>
            <a:pPr marL="285750" indent="-285750">
              <a:spcAft>
                <a:spcPts val="600"/>
              </a:spcAft>
              <a:buFont typeface="Arial" panose="020B0604020202020204" pitchFamily="34" charset="0"/>
              <a:buChar char="•"/>
            </a:pPr>
            <a:r>
              <a:rPr lang="en-GB"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Pale, blue/grey, cold clammy skin</a:t>
            </a:r>
          </a:p>
          <a:p>
            <a:pPr marL="285750" indent="-285750">
              <a:spcAft>
                <a:spcPts val="600"/>
              </a:spcAft>
              <a:buFont typeface="Arial" panose="020B0604020202020204" pitchFamily="34" charset="0"/>
              <a:buChar char="•"/>
            </a:pPr>
            <a:r>
              <a:rPr lang="en-GB"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Rapid weak pulse</a:t>
            </a:r>
          </a:p>
          <a:p>
            <a:pPr marL="285750" indent="-285750">
              <a:spcAft>
                <a:spcPts val="600"/>
              </a:spcAft>
              <a:buFont typeface="Arial" panose="020B0604020202020204" pitchFamily="34" charset="0"/>
              <a:buChar char="•"/>
            </a:pPr>
            <a:r>
              <a:rPr lang="en-GB"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Rapid shallow breathing</a:t>
            </a:r>
          </a:p>
          <a:p>
            <a:pPr marL="285750" indent="-285750">
              <a:spcAft>
                <a:spcPts val="600"/>
              </a:spcAft>
              <a:buFont typeface="Arial" panose="020B0604020202020204" pitchFamily="34" charset="0"/>
              <a:buChar char="•"/>
            </a:pPr>
            <a:r>
              <a:rPr lang="en-GB"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Nausea and thirst</a:t>
            </a:r>
          </a:p>
          <a:p>
            <a:pPr>
              <a:spcAft>
                <a:spcPts val="600"/>
              </a:spcAft>
            </a:pPr>
            <a:endParaRPr lang="en-GB"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Rounded Corners 1">
            <a:extLst>
              <a:ext uri="{FF2B5EF4-FFF2-40B4-BE49-F238E27FC236}">
                <a16:creationId xmlns:a16="http://schemas.microsoft.com/office/drawing/2014/main" id="{1C985DEE-FC41-603A-F0B6-FC4AD5CE1A1F}"/>
              </a:ext>
            </a:extLst>
          </p:cNvPr>
          <p:cNvSpPr/>
          <p:nvPr/>
        </p:nvSpPr>
        <p:spPr>
          <a:xfrm>
            <a:off x="4928260" y="2951940"/>
            <a:ext cx="6425540" cy="359136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360A5C33-12AA-CCE6-7540-29A1768A0FEF}"/>
              </a:ext>
            </a:extLst>
          </p:cNvPr>
          <p:cNvSpPr txBox="1"/>
          <p:nvPr/>
        </p:nvSpPr>
        <p:spPr>
          <a:xfrm>
            <a:off x="5284519" y="3250875"/>
            <a:ext cx="5818910" cy="2939266"/>
          </a:xfrm>
          <a:prstGeom prst="rect">
            <a:avLst/>
          </a:prstGeom>
          <a:noFill/>
        </p:spPr>
        <p:txBody>
          <a:bodyPr wrap="square" rtlCol="0">
            <a:spAutoFit/>
          </a:bodyPr>
          <a:lstStyle/>
          <a:p>
            <a:r>
              <a:rPr lang="en-GB" b="1" dirty="0">
                <a:solidFill>
                  <a:srgbClr val="C00000"/>
                </a:solidFill>
                <a:latin typeface="Open Sans" panose="020B0606030504020204" pitchFamily="34" charset="0"/>
                <a:ea typeface="Open Sans" panose="020B0606030504020204" pitchFamily="34" charset="0"/>
                <a:cs typeface="Open Sans" panose="020B0606030504020204" pitchFamily="34" charset="0"/>
              </a:rPr>
              <a:t>TREATMENT</a:t>
            </a:r>
          </a:p>
          <a:p>
            <a:endParaRPr lang="en-GB" sz="9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spcAft>
                <a:spcPts val="600"/>
              </a:spcAft>
              <a:buFont typeface="Arial" panose="020B0604020202020204" pitchFamily="34" charset="0"/>
              <a:buChar char="•"/>
            </a:pPr>
            <a:r>
              <a:rPr lang="en-GB"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Treat the cause if apparent.</a:t>
            </a:r>
          </a:p>
          <a:p>
            <a:pPr marL="285750" indent="-285750">
              <a:spcAft>
                <a:spcPts val="600"/>
              </a:spcAft>
              <a:buFont typeface="Arial" panose="020B0604020202020204" pitchFamily="34" charset="0"/>
              <a:buChar char="•"/>
            </a:pPr>
            <a:r>
              <a:rPr lang="en-GB"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Lay the casualty down on a flat surface and raise the legs, ensuring the legs are above the level of the heart.</a:t>
            </a:r>
          </a:p>
          <a:p>
            <a:pPr marL="285750" indent="-285750">
              <a:spcAft>
                <a:spcPts val="600"/>
              </a:spcAft>
              <a:buFont typeface="Arial" panose="020B0604020202020204" pitchFamily="34" charset="0"/>
              <a:buChar char="•"/>
            </a:pPr>
            <a:r>
              <a:rPr lang="en-GB"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Loosen tight clothing.</a:t>
            </a:r>
          </a:p>
          <a:p>
            <a:pPr marL="285750" indent="-285750">
              <a:spcAft>
                <a:spcPts val="600"/>
              </a:spcAft>
              <a:buFont typeface="Arial" panose="020B0604020202020204" pitchFamily="34" charset="0"/>
              <a:buChar char="•"/>
            </a:pPr>
            <a:r>
              <a:rPr lang="en-GB"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Keep the casualty warm with a blanket.</a:t>
            </a:r>
          </a:p>
          <a:p>
            <a:pPr marL="285750" indent="-285750">
              <a:spcAft>
                <a:spcPts val="600"/>
              </a:spcAft>
              <a:buFont typeface="Arial" panose="020B0604020202020204" pitchFamily="34" charset="0"/>
              <a:buChar char="•"/>
            </a:pPr>
            <a:r>
              <a:rPr lang="en-GB"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Monitor the casualty’s airway and breathing.</a:t>
            </a:r>
          </a:p>
          <a:p>
            <a:pPr marL="285750" indent="-285750">
              <a:spcAft>
                <a:spcPts val="600"/>
              </a:spcAft>
              <a:buFont typeface="Arial" panose="020B0604020202020204" pitchFamily="34" charset="0"/>
              <a:buChar char="•"/>
            </a:pPr>
            <a:r>
              <a:rPr lang="en-GB"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Do not allow them to have food or drink (could vomit).</a:t>
            </a:r>
          </a:p>
          <a:p>
            <a:pPr marL="285750" indent="-285750">
              <a:spcAft>
                <a:spcPts val="600"/>
              </a:spcAft>
              <a:buFont typeface="Arial" panose="020B0604020202020204" pitchFamily="34" charset="0"/>
              <a:buChar char="•"/>
            </a:pPr>
            <a:r>
              <a:rPr lang="en-GB"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Contact emergency services </a:t>
            </a:r>
            <a:r>
              <a:rPr lang="en-GB" sz="1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999</a:t>
            </a:r>
          </a:p>
        </p:txBody>
      </p:sp>
    </p:spTree>
    <p:extLst>
      <p:ext uri="{BB962C8B-B14F-4D97-AF65-F5344CB8AC3E}">
        <p14:creationId xmlns:p14="http://schemas.microsoft.com/office/powerpoint/2010/main" val="4293563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person, indoor, wall&#10;&#10;Description automatically generated">
            <a:extLst>
              <a:ext uri="{FF2B5EF4-FFF2-40B4-BE49-F238E27FC236}">
                <a16:creationId xmlns:a16="http://schemas.microsoft.com/office/drawing/2014/main" id="{91174209-97AF-C815-6691-71A04634B99F}"/>
              </a:ext>
            </a:extLst>
          </p:cNvPr>
          <p:cNvPicPr>
            <a:picLocks noChangeAspect="1"/>
          </p:cNvPicPr>
          <p:nvPr/>
        </p:nvPicPr>
        <p:blipFill rotWithShape="1">
          <a:blip r:embed="rId3"/>
          <a:srcRect t="14635" b="16135"/>
          <a:stretch/>
        </p:blipFill>
        <p:spPr>
          <a:xfrm>
            <a:off x="861935" y="1143000"/>
            <a:ext cx="4953000" cy="4572000"/>
          </a:xfrm>
          <a:prstGeom prst="rect">
            <a:avLst/>
          </a:prstGeom>
          <a:noFill/>
        </p:spPr>
      </p:pic>
      <p:sp>
        <p:nvSpPr>
          <p:cNvPr id="36" name="Text Placeholder 3">
            <a:extLst>
              <a:ext uri="{FF2B5EF4-FFF2-40B4-BE49-F238E27FC236}">
                <a16:creationId xmlns:a16="http://schemas.microsoft.com/office/drawing/2014/main" id="{0359C445-EA2F-0551-5DFC-D391B9EA67E1}"/>
              </a:ext>
            </a:extLst>
          </p:cNvPr>
          <p:cNvSpPr>
            <a:spLocks noGrp="1"/>
          </p:cNvSpPr>
          <p:nvPr>
            <p:ph type="body" sz="quarter" idx="14"/>
          </p:nvPr>
        </p:nvSpPr>
        <p:spPr>
          <a:xfrm>
            <a:off x="6400800" y="2181946"/>
            <a:ext cx="4953000" cy="1579563"/>
          </a:xfrm>
        </p:spPr>
        <p:txBody>
          <a:bodyPr>
            <a:normAutofit/>
          </a:bodyPr>
          <a:lstStyle/>
          <a:p>
            <a:pPr>
              <a:lnSpc>
                <a:spcPct val="100000"/>
              </a:lnSpc>
            </a:pPr>
            <a:r>
              <a:rPr lang="en-US" sz="28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What do you think is happening to this person?  </a:t>
            </a:r>
          </a:p>
        </p:txBody>
      </p:sp>
      <p:sp>
        <p:nvSpPr>
          <p:cNvPr id="33" name="Slide Number Placeholder 13">
            <a:extLst>
              <a:ext uri="{FF2B5EF4-FFF2-40B4-BE49-F238E27FC236}">
                <a16:creationId xmlns:a16="http://schemas.microsoft.com/office/drawing/2014/main" id="{884617BC-D23B-8C3F-1FC4-CC7F60B87211}"/>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B5CEABB6-07DC-46E8-9B57-56EC44A396E5}" type="slidenum">
              <a:rPr lang="en-US" smtClean="0"/>
              <a:pPr>
                <a:spcAft>
                  <a:spcPts val="600"/>
                </a:spcAft>
              </a:pPr>
              <a:t>16</a:t>
            </a:fld>
            <a:endParaRPr lang="en-US"/>
          </a:p>
        </p:txBody>
      </p:sp>
      <p:sp>
        <p:nvSpPr>
          <p:cNvPr id="4" name="Slide Number Placeholder 3" hidden="1">
            <a:extLst>
              <a:ext uri="{FF2B5EF4-FFF2-40B4-BE49-F238E27FC236}">
                <a16:creationId xmlns:a16="http://schemas.microsoft.com/office/drawing/2014/main" id="{BF943604-2A42-8F4B-3BCA-376C3EBE971E}"/>
              </a:ext>
            </a:extLst>
          </p:cNvPr>
          <p:cNvSpPr>
            <a:spLocks noGrp="1"/>
          </p:cNvSpPr>
          <p:nvPr>
            <p:ph type="sldNum" sz="quarter" idx="12"/>
          </p:nvPr>
        </p:nvSpPr>
        <p:spPr/>
        <p:txBody>
          <a:bodyPr/>
          <a:lstStyle/>
          <a:p>
            <a:pPr>
              <a:spcAft>
                <a:spcPts val="600"/>
              </a:spcAft>
            </a:pPr>
            <a:fld id="{B5CEABB6-07DC-46E8-9B57-56EC44A396E5}" type="slidenum">
              <a:rPr lang="en-US" smtClean="0"/>
              <a:pPr>
                <a:spcAft>
                  <a:spcPts val="600"/>
                </a:spcAft>
              </a:pPr>
              <a:t>16</a:t>
            </a:fld>
            <a:endParaRPr lang="en-US"/>
          </a:p>
        </p:txBody>
      </p:sp>
    </p:spTree>
    <p:extLst>
      <p:ext uri="{BB962C8B-B14F-4D97-AF65-F5344CB8AC3E}">
        <p14:creationId xmlns:p14="http://schemas.microsoft.com/office/powerpoint/2010/main" val="2181640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409E80-B816-6731-49C8-2CFBE0530F36}"/>
              </a:ext>
            </a:extLst>
          </p:cNvPr>
          <p:cNvSpPr>
            <a:spLocks noGrp="1"/>
          </p:cNvSpPr>
          <p:nvPr>
            <p:ph type="sldNum" sz="quarter" idx="12"/>
          </p:nvPr>
        </p:nvSpPr>
        <p:spPr/>
        <p:txBody>
          <a:bodyPr/>
          <a:lstStyle/>
          <a:p>
            <a:fld id="{B5CEABB6-07DC-46E8-9B57-56EC44A396E5}" type="slidenum">
              <a:rPr lang="en-US" smtClean="0"/>
              <a:t>17</a:t>
            </a:fld>
            <a:endParaRPr lang="en-US" dirty="0"/>
          </a:p>
        </p:txBody>
      </p:sp>
      <p:sp>
        <p:nvSpPr>
          <p:cNvPr id="8" name="TextBox 7">
            <a:extLst>
              <a:ext uri="{FF2B5EF4-FFF2-40B4-BE49-F238E27FC236}">
                <a16:creationId xmlns:a16="http://schemas.microsoft.com/office/drawing/2014/main" id="{624D19E5-3AFA-70E2-0371-239A0E2BB2AD}"/>
              </a:ext>
            </a:extLst>
          </p:cNvPr>
          <p:cNvSpPr txBox="1"/>
          <p:nvPr/>
        </p:nvSpPr>
        <p:spPr>
          <a:xfrm>
            <a:off x="1125190" y="694114"/>
            <a:ext cx="2853043" cy="584775"/>
          </a:xfrm>
          <a:prstGeom prst="rect">
            <a:avLst/>
          </a:prstGeom>
          <a:noFill/>
        </p:spPr>
        <p:txBody>
          <a:bodyPr wrap="square">
            <a:spAutoFit/>
          </a:bodyPr>
          <a:lstStyle/>
          <a:p>
            <a:r>
              <a:rPr lang="en-US" sz="3200" b="1" dirty="0">
                <a:solidFill>
                  <a:srgbClr val="098109"/>
                </a:solidFill>
                <a:latin typeface="Open Sans" panose="020B0606030504020204" pitchFamily="34" charset="0"/>
                <a:ea typeface="Open Sans" panose="020B0606030504020204" pitchFamily="34" charset="0"/>
                <a:cs typeface="Open Sans" panose="020B0606030504020204" pitchFamily="34" charset="0"/>
              </a:rPr>
              <a:t>Anaphylaxis</a:t>
            </a:r>
            <a:endParaRPr lang="en-GB" sz="3200" dirty="0"/>
          </a:p>
        </p:txBody>
      </p:sp>
      <p:sp>
        <p:nvSpPr>
          <p:cNvPr id="9" name="TextBox 8">
            <a:extLst>
              <a:ext uri="{FF2B5EF4-FFF2-40B4-BE49-F238E27FC236}">
                <a16:creationId xmlns:a16="http://schemas.microsoft.com/office/drawing/2014/main" id="{A6063145-DCAE-9CCC-D284-0951A309D8F2}"/>
              </a:ext>
            </a:extLst>
          </p:cNvPr>
          <p:cNvSpPr txBox="1"/>
          <p:nvPr/>
        </p:nvSpPr>
        <p:spPr>
          <a:xfrm>
            <a:off x="1137066" y="1422918"/>
            <a:ext cx="10120742" cy="1015663"/>
          </a:xfrm>
          <a:prstGeom prst="rect">
            <a:avLst/>
          </a:prstGeom>
          <a:noFill/>
        </p:spPr>
        <p:txBody>
          <a:bodyPr wrap="square" rtlCol="0">
            <a:spAutoFit/>
          </a:bodyPr>
          <a:lstStyle/>
          <a:p>
            <a:r>
              <a:rPr lang="en-GB"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Anaphylaxis is an extreme and potentially life-threatening allergic reaction, which results in rapid changes in the body. Anaphylaxis can be caused by a ‘trigger’ such as insect stings, foods (e.g. nuts or shellfish) and medicines such as penicillin. </a:t>
            </a:r>
          </a:p>
        </p:txBody>
      </p:sp>
      <p:sp>
        <p:nvSpPr>
          <p:cNvPr id="3" name="Rectangle: Rounded Corners 2">
            <a:extLst>
              <a:ext uri="{FF2B5EF4-FFF2-40B4-BE49-F238E27FC236}">
                <a16:creationId xmlns:a16="http://schemas.microsoft.com/office/drawing/2014/main" id="{76A59C35-30B1-7201-EB62-6A0C8C622B94}"/>
              </a:ext>
            </a:extLst>
          </p:cNvPr>
          <p:cNvSpPr/>
          <p:nvPr/>
        </p:nvSpPr>
        <p:spPr>
          <a:xfrm>
            <a:off x="1246914" y="2951942"/>
            <a:ext cx="3336962" cy="3591362"/>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8906FF-D63C-0FEB-C033-722DB8CBB189}"/>
              </a:ext>
            </a:extLst>
          </p:cNvPr>
          <p:cNvSpPr txBox="1"/>
          <p:nvPr/>
        </p:nvSpPr>
        <p:spPr>
          <a:xfrm>
            <a:off x="1484415" y="3253841"/>
            <a:ext cx="2897579" cy="2616101"/>
          </a:xfrm>
          <a:prstGeom prst="rect">
            <a:avLst/>
          </a:prstGeom>
          <a:noFill/>
        </p:spPr>
        <p:txBody>
          <a:bodyPr wrap="square" rtlCol="0">
            <a:spAutoFit/>
          </a:bodyPr>
          <a:lstStyle/>
          <a:p>
            <a:r>
              <a:rPr lang="en-GB" b="1" dirty="0">
                <a:solidFill>
                  <a:srgbClr val="C00000"/>
                </a:solidFill>
                <a:latin typeface="Open Sans" panose="020B0606030504020204" pitchFamily="34" charset="0"/>
                <a:ea typeface="Open Sans" panose="020B0606030504020204" pitchFamily="34" charset="0"/>
                <a:cs typeface="Open Sans" panose="020B0606030504020204" pitchFamily="34" charset="0"/>
              </a:rPr>
              <a:t>RECOGNITION</a:t>
            </a:r>
          </a:p>
          <a:p>
            <a:endParaRPr lang="en-GB" sz="9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spcAft>
                <a:spcPts val="600"/>
              </a:spcAft>
              <a:buFont typeface="Arial" panose="020B0604020202020204" pitchFamily="34" charset="0"/>
              <a:buChar char="•"/>
            </a:pPr>
            <a:r>
              <a:rPr lang="en-GB"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Swelling of the mouth</a:t>
            </a:r>
          </a:p>
          <a:p>
            <a:pPr marL="285750" indent="-285750">
              <a:spcAft>
                <a:spcPts val="600"/>
              </a:spcAft>
              <a:buFont typeface="Arial" panose="020B0604020202020204" pitchFamily="34" charset="0"/>
              <a:buChar char="•"/>
            </a:pPr>
            <a:r>
              <a:rPr lang="en-GB"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Difficulty in breathing</a:t>
            </a:r>
          </a:p>
          <a:p>
            <a:pPr marL="285750" indent="-285750">
              <a:spcAft>
                <a:spcPts val="600"/>
              </a:spcAft>
              <a:buFont typeface="Arial" panose="020B0604020202020204" pitchFamily="34" charset="0"/>
              <a:buChar char="•"/>
            </a:pPr>
            <a:r>
              <a:rPr lang="en-GB"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Red, blotchy and itchy skin</a:t>
            </a:r>
          </a:p>
          <a:p>
            <a:pPr marL="285750" indent="-285750">
              <a:spcAft>
                <a:spcPts val="600"/>
              </a:spcAft>
              <a:buFont typeface="Arial" panose="020B0604020202020204" pitchFamily="34" charset="0"/>
              <a:buChar char="•"/>
            </a:pPr>
            <a:r>
              <a:rPr lang="en-GB"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Nausea</a:t>
            </a:r>
          </a:p>
          <a:p>
            <a:pPr marL="285750" indent="-285750">
              <a:spcAft>
                <a:spcPts val="600"/>
              </a:spcAft>
              <a:buFont typeface="Arial" panose="020B0604020202020204" pitchFamily="34" charset="0"/>
              <a:buChar char="•"/>
            </a:pPr>
            <a:r>
              <a:rPr lang="en-GB"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Anxiety</a:t>
            </a:r>
          </a:p>
          <a:p>
            <a:pPr>
              <a:spcAft>
                <a:spcPts val="600"/>
              </a:spcAft>
            </a:pPr>
            <a:endParaRPr lang="en-GB"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Rounded Corners 1">
            <a:extLst>
              <a:ext uri="{FF2B5EF4-FFF2-40B4-BE49-F238E27FC236}">
                <a16:creationId xmlns:a16="http://schemas.microsoft.com/office/drawing/2014/main" id="{1C985DEE-FC41-603A-F0B6-FC4AD5CE1A1F}"/>
              </a:ext>
            </a:extLst>
          </p:cNvPr>
          <p:cNvSpPr/>
          <p:nvPr/>
        </p:nvSpPr>
        <p:spPr>
          <a:xfrm>
            <a:off x="4928260" y="2951940"/>
            <a:ext cx="6425540" cy="359136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360A5C33-12AA-CCE6-7540-29A1768A0FEF}"/>
              </a:ext>
            </a:extLst>
          </p:cNvPr>
          <p:cNvSpPr txBox="1"/>
          <p:nvPr/>
        </p:nvSpPr>
        <p:spPr>
          <a:xfrm>
            <a:off x="5284519" y="3250875"/>
            <a:ext cx="5818910" cy="2616101"/>
          </a:xfrm>
          <a:prstGeom prst="rect">
            <a:avLst/>
          </a:prstGeom>
          <a:noFill/>
        </p:spPr>
        <p:txBody>
          <a:bodyPr wrap="square" rtlCol="0">
            <a:spAutoFit/>
          </a:bodyPr>
          <a:lstStyle/>
          <a:p>
            <a:r>
              <a:rPr lang="en-GB" b="1" dirty="0">
                <a:solidFill>
                  <a:srgbClr val="C00000"/>
                </a:solidFill>
                <a:latin typeface="Open Sans" panose="020B0606030504020204" pitchFamily="34" charset="0"/>
                <a:ea typeface="Open Sans" panose="020B0606030504020204" pitchFamily="34" charset="0"/>
                <a:cs typeface="Open Sans" panose="020B0606030504020204" pitchFamily="34" charset="0"/>
              </a:rPr>
              <a:t>TREATMENT</a:t>
            </a:r>
          </a:p>
          <a:p>
            <a:endParaRPr lang="en-GB" sz="9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spcAft>
                <a:spcPts val="600"/>
              </a:spcAft>
              <a:buFont typeface="Arial" panose="020B0604020202020204" pitchFamily="34" charset="0"/>
              <a:buChar char="•"/>
            </a:pPr>
            <a:r>
              <a:rPr lang="en-GB"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Contact the emergency services </a:t>
            </a:r>
            <a:r>
              <a:rPr lang="en-GB" sz="1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999</a:t>
            </a:r>
          </a:p>
          <a:p>
            <a:pPr marL="285750" indent="-285750">
              <a:spcAft>
                <a:spcPts val="600"/>
              </a:spcAft>
              <a:buFont typeface="Arial" panose="020B0604020202020204" pitchFamily="34" charset="0"/>
              <a:buChar char="•"/>
            </a:pPr>
            <a:r>
              <a:rPr lang="en-GB"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Encourage the casualty to use their medication if applicable (antihistamine or auto injector)</a:t>
            </a:r>
          </a:p>
          <a:p>
            <a:pPr marL="285750" indent="-285750">
              <a:spcAft>
                <a:spcPts val="600"/>
              </a:spcAft>
              <a:buFont typeface="Arial" panose="020B0604020202020204" pitchFamily="34" charset="0"/>
              <a:buChar char="•"/>
            </a:pPr>
            <a:r>
              <a:rPr lang="en-GB"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Sit the casualty down</a:t>
            </a:r>
          </a:p>
          <a:p>
            <a:pPr marL="285750" indent="-285750">
              <a:spcAft>
                <a:spcPts val="600"/>
              </a:spcAft>
              <a:buFont typeface="Arial" panose="020B0604020202020204" pitchFamily="34" charset="0"/>
              <a:buChar char="•"/>
            </a:pPr>
            <a:r>
              <a:rPr lang="en-GB"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Remove the trigger if possible</a:t>
            </a:r>
          </a:p>
          <a:p>
            <a:pPr marL="285750" indent="-285750">
              <a:spcAft>
                <a:spcPts val="600"/>
              </a:spcAft>
              <a:buFont typeface="Arial" panose="020B0604020202020204" pitchFamily="34" charset="0"/>
              <a:buChar char="•"/>
            </a:pPr>
            <a:r>
              <a:rPr lang="en-GB"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Monitor the casualty (airway and breathing)</a:t>
            </a:r>
          </a:p>
          <a:p>
            <a:pPr marL="285750" indent="-285750">
              <a:spcAft>
                <a:spcPts val="600"/>
              </a:spcAft>
              <a:buFont typeface="Arial" panose="020B0604020202020204" pitchFamily="34" charset="0"/>
              <a:buChar char="•"/>
            </a:pPr>
            <a:r>
              <a:rPr lang="en-GB"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Be prepared to carry out basic life support</a:t>
            </a:r>
            <a:endParaRPr lang="en-GB" sz="16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B9F7AA72-244D-A9E1-836F-63885F2D2E2E}"/>
              </a:ext>
            </a:extLst>
          </p:cNvPr>
          <p:cNvSpPr txBox="1"/>
          <p:nvPr/>
        </p:nvSpPr>
        <p:spPr>
          <a:xfrm>
            <a:off x="9476509" y="320634"/>
            <a:ext cx="2051294" cy="646331"/>
          </a:xfrm>
          <a:prstGeom prst="rect">
            <a:avLst/>
          </a:prstGeom>
          <a:noFill/>
        </p:spPr>
        <p:txBody>
          <a:bodyPr wrap="square" rtlCol="0">
            <a:spAutoFit/>
          </a:bodyPr>
          <a:lstStyle/>
          <a:p>
            <a:pPr algn="r"/>
            <a:r>
              <a:rPr lang="en-GB" b="1" dirty="0">
                <a:solidFill>
                  <a:srgbClr val="C00000"/>
                </a:solidFill>
              </a:rPr>
              <a:t>*Practical</a:t>
            </a:r>
            <a:br>
              <a:rPr lang="en-GB" b="1" dirty="0">
                <a:solidFill>
                  <a:srgbClr val="C00000"/>
                </a:solidFill>
              </a:rPr>
            </a:br>
            <a:r>
              <a:rPr lang="en-GB" b="1" dirty="0">
                <a:solidFill>
                  <a:srgbClr val="C00000"/>
                </a:solidFill>
              </a:rPr>
              <a:t>  </a:t>
            </a:r>
            <a:r>
              <a:rPr lang="en-GB" b="1" dirty="0">
                <a:solidFill>
                  <a:schemeClr val="tx1">
                    <a:lumMod val="75000"/>
                    <a:lumOff val="25000"/>
                  </a:schemeClr>
                </a:solidFill>
              </a:rPr>
              <a:t>EpiPen</a:t>
            </a:r>
          </a:p>
        </p:txBody>
      </p:sp>
    </p:spTree>
    <p:extLst>
      <p:ext uri="{BB962C8B-B14F-4D97-AF65-F5344CB8AC3E}">
        <p14:creationId xmlns:p14="http://schemas.microsoft.com/office/powerpoint/2010/main" val="1607432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409E80-B816-6731-49C8-2CFBE0530F36}"/>
              </a:ext>
            </a:extLst>
          </p:cNvPr>
          <p:cNvSpPr>
            <a:spLocks noGrp="1"/>
          </p:cNvSpPr>
          <p:nvPr>
            <p:ph type="sldNum" sz="quarter" idx="12"/>
          </p:nvPr>
        </p:nvSpPr>
        <p:spPr/>
        <p:txBody>
          <a:bodyPr/>
          <a:lstStyle/>
          <a:p>
            <a:fld id="{B5CEABB6-07DC-46E8-9B57-56EC44A396E5}" type="slidenum">
              <a:rPr lang="en-US" smtClean="0"/>
              <a:t>18</a:t>
            </a:fld>
            <a:endParaRPr lang="en-US" dirty="0"/>
          </a:p>
        </p:txBody>
      </p:sp>
      <p:sp>
        <p:nvSpPr>
          <p:cNvPr id="8" name="TextBox 7">
            <a:extLst>
              <a:ext uri="{FF2B5EF4-FFF2-40B4-BE49-F238E27FC236}">
                <a16:creationId xmlns:a16="http://schemas.microsoft.com/office/drawing/2014/main" id="{624D19E5-3AFA-70E2-0371-239A0E2BB2AD}"/>
              </a:ext>
            </a:extLst>
          </p:cNvPr>
          <p:cNvSpPr txBox="1"/>
          <p:nvPr/>
        </p:nvSpPr>
        <p:spPr>
          <a:xfrm>
            <a:off x="1125190" y="694114"/>
            <a:ext cx="5752688" cy="584775"/>
          </a:xfrm>
          <a:prstGeom prst="rect">
            <a:avLst/>
          </a:prstGeom>
          <a:noFill/>
        </p:spPr>
        <p:txBody>
          <a:bodyPr wrap="square">
            <a:spAutoFit/>
          </a:bodyPr>
          <a:lstStyle/>
          <a:p>
            <a:r>
              <a:rPr lang="en-US" sz="3200" b="1" dirty="0">
                <a:solidFill>
                  <a:srgbClr val="098109"/>
                </a:solidFill>
                <a:latin typeface="Open Sans" panose="020B0606030504020204" pitchFamily="34" charset="0"/>
                <a:ea typeface="Open Sans" panose="020B0606030504020204" pitchFamily="34" charset="0"/>
                <a:cs typeface="Open Sans" panose="020B0606030504020204" pitchFamily="34" charset="0"/>
              </a:rPr>
              <a:t>Seizures</a:t>
            </a:r>
            <a:endParaRPr lang="en-GB" sz="3200" dirty="0"/>
          </a:p>
        </p:txBody>
      </p:sp>
      <p:sp>
        <p:nvSpPr>
          <p:cNvPr id="9" name="TextBox 8">
            <a:extLst>
              <a:ext uri="{FF2B5EF4-FFF2-40B4-BE49-F238E27FC236}">
                <a16:creationId xmlns:a16="http://schemas.microsoft.com/office/drawing/2014/main" id="{A6063145-DCAE-9CCC-D284-0951A309D8F2}"/>
              </a:ext>
            </a:extLst>
          </p:cNvPr>
          <p:cNvSpPr txBox="1"/>
          <p:nvPr/>
        </p:nvSpPr>
        <p:spPr>
          <a:xfrm>
            <a:off x="1137066" y="1422918"/>
            <a:ext cx="10120742" cy="1384995"/>
          </a:xfrm>
          <a:prstGeom prst="rect">
            <a:avLst/>
          </a:prstGeom>
          <a:noFill/>
        </p:spPr>
        <p:txBody>
          <a:bodyPr wrap="square" rtlCol="0">
            <a:spAutoFit/>
          </a:bodyPr>
          <a:lstStyle/>
          <a:p>
            <a:r>
              <a:rPr lang="en-GB" sz="24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Generalised seizures</a:t>
            </a:r>
          </a:p>
          <a:p>
            <a:r>
              <a:rPr lang="en-GB"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An epileptic seizure is caused by a sudden burst of electrical activity in the brain, causing a temporary disruption to signals between brain cells. Generalised seizures may cause the casualty to lose consciousness and experience muscle spasms.</a:t>
            </a:r>
          </a:p>
        </p:txBody>
      </p:sp>
      <p:sp>
        <p:nvSpPr>
          <p:cNvPr id="3" name="Rectangle: Rounded Corners 2">
            <a:extLst>
              <a:ext uri="{FF2B5EF4-FFF2-40B4-BE49-F238E27FC236}">
                <a16:creationId xmlns:a16="http://schemas.microsoft.com/office/drawing/2014/main" id="{76A59C35-30B1-7201-EB62-6A0C8C622B94}"/>
              </a:ext>
            </a:extLst>
          </p:cNvPr>
          <p:cNvSpPr/>
          <p:nvPr/>
        </p:nvSpPr>
        <p:spPr>
          <a:xfrm>
            <a:off x="1246914" y="2951942"/>
            <a:ext cx="3336962" cy="3591362"/>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8906FF-D63C-0FEB-C033-722DB8CBB189}"/>
              </a:ext>
            </a:extLst>
          </p:cNvPr>
          <p:cNvSpPr txBox="1"/>
          <p:nvPr/>
        </p:nvSpPr>
        <p:spPr>
          <a:xfrm>
            <a:off x="1484415" y="3253841"/>
            <a:ext cx="2897579" cy="2939266"/>
          </a:xfrm>
          <a:prstGeom prst="rect">
            <a:avLst/>
          </a:prstGeom>
          <a:noFill/>
        </p:spPr>
        <p:txBody>
          <a:bodyPr wrap="square" rtlCol="0">
            <a:spAutoFit/>
          </a:bodyPr>
          <a:lstStyle/>
          <a:p>
            <a:r>
              <a:rPr lang="en-GB" b="1" dirty="0">
                <a:solidFill>
                  <a:srgbClr val="C00000"/>
                </a:solidFill>
                <a:latin typeface="Open Sans" panose="020B0606030504020204" pitchFamily="34" charset="0"/>
                <a:ea typeface="Open Sans" panose="020B0606030504020204" pitchFamily="34" charset="0"/>
                <a:cs typeface="Open Sans" panose="020B0606030504020204" pitchFamily="34" charset="0"/>
              </a:rPr>
              <a:t>RECOGNITION</a:t>
            </a:r>
          </a:p>
          <a:p>
            <a:endParaRPr lang="en-GB" sz="9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spcAft>
                <a:spcPts val="600"/>
              </a:spcAft>
              <a:buFont typeface="Arial" panose="020B0604020202020204" pitchFamily="34" charset="0"/>
              <a:buChar char="•"/>
            </a:pPr>
            <a:r>
              <a:rPr lang="en-GB"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Convulsions</a:t>
            </a:r>
          </a:p>
          <a:p>
            <a:pPr marL="285750" indent="-285750">
              <a:spcAft>
                <a:spcPts val="600"/>
              </a:spcAft>
              <a:buFont typeface="Arial" panose="020B0604020202020204" pitchFamily="34" charset="0"/>
              <a:buChar char="•"/>
            </a:pPr>
            <a:r>
              <a:rPr lang="en-GB"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Shallow breathing</a:t>
            </a:r>
          </a:p>
          <a:p>
            <a:pPr marL="285750" indent="-285750">
              <a:spcAft>
                <a:spcPts val="600"/>
              </a:spcAft>
              <a:buFont typeface="Arial" panose="020B0604020202020204" pitchFamily="34" charset="0"/>
              <a:buChar char="•"/>
            </a:pPr>
            <a:r>
              <a:rPr lang="en-GB"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Blue/purple colouration of the skin (cyanosis)</a:t>
            </a:r>
          </a:p>
          <a:p>
            <a:pPr marL="285750" indent="-285750">
              <a:spcAft>
                <a:spcPts val="600"/>
              </a:spcAft>
              <a:buFont typeface="Arial" panose="020B0604020202020204" pitchFamily="34" charset="0"/>
              <a:buChar char="•"/>
            </a:pPr>
            <a:r>
              <a:rPr lang="en-GB"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Confusion and fatigue</a:t>
            </a:r>
          </a:p>
          <a:p>
            <a:pPr marL="285750" indent="-285750">
              <a:spcAft>
                <a:spcPts val="600"/>
              </a:spcAft>
              <a:buFont typeface="Arial" panose="020B0604020202020204" pitchFamily="34" charset="0"/>
              <a:buChar char="•"/>
            </a:pPr>
            <a:r>
              <a:rPr lang="en-GB"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Rigidity</a:t>
            </a:r>
          </a:p>
          <a:p>
            <a:pPr marL="285750" indent="-285750">
              <a:spcAft>
                <a:spcPts val="600"/>
              </a:spcAft>
              <a:buFont typeface="Arial" panose="020B0604020202020204" pitchFamily="34" charset="0"/>
              <a:buChar char="•"/>
            </a:pPr>
            <a:r>
              <a:rPr lang="en-GB"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Crying out</a:t>
            </a:r>
          </a:p>
          <a:p>
            <a:pPr marL="285750" indent="-285750">
              <a:spcAft>
                <a:spcPts val="600"/>
              </a:spcAft>
              <a:buFont typeface="Arial" panose="020B0604020202020204" pitchFamily="34" charset="0"/>
              <a:buChar char="•"/>
            </a:pPr>
            <a:r>
              <a:rPr lang="en-GB"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Muscle jerks</a:t>
            </a:r>
            <a:endParaRPr lang="en-GB"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Rounded Corners 1">
            <a:extLst>
              <a:ext uri="{FF2B5EF4-FFF2-40B4-BE49-F238E27FC236}">
                <a16:creationId xmlns:a16="http://schemas.microsoft.com/office/drawing/2014/main" id="{1C985DEE-FC41-603A-F0B6-FC4AD5CE1A1F}"/>
              </a:ext>
            </a:extLst>
          </p:cNvPr>
          <p:cNvSpPr/>
          <p:nvPr/>
        </p:nvSpPr>
        <p:spPr>
          <a:xfrm>
            <a:off x="4928260" y="2951940"/>
            <a:ext cx="6425540" cy="359136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360A5C33-12AA-CCE6-7540-29A1768A0FEF}"/>
              </a:ext>
            </a:extLst>
          </p:cNvPr>
          <p:cNvSpPr txBox="1"/>
          <p:nvPr/>
        </p:nvSpPr>
        <p:spPr>
          <a:xfrm>
            <a:off x="5284518" y="3250875"/>
            <a:ext cx="5973289" cy="3185487"/>
          </a:xfrm>
          <a:prstGeom prst="rect">
            <a:avLst/>
          </a:prstGeom>
          <a:noFill/>
        </p:spPr>
        <p:txBody>
          <a:bodyPr wrap="square" rtlCol="0">
            <a:spAutoFit/>
          </a:bodyPr>
          <a:lstStyle/>
          <a:p>
            <a:r>
              <a:rPr lang="en-GB" b="1" dirty="0">
                <a:solidFill>
                  <a:srgbClr val="C00000"/>
                </a:solidFill>
                <a:latin typeface="Open Sans" panose="020B0606030504020204" pitchFamily="34" charset="0"/>
                <a:ea typeface="Open Sans" panose="020B0606030504020204" pitchFamily="34" charset="0"/>
                <a:cs typeface="Open Sans" panose="020B0606030504020204" pitchFamily="34" charset="0"/>
              </a:rPr>
              <a:t>TREATMENT</a:t>
            </a:r>
          </a:p>
          <a:p>
            <a:endParaRPr lang="en-GB" sz="9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spcAft>
                <a:spcPts val="600"/>
              </a:spcAft>
              <a:buFont typeface="Arial" panose="020B0604020202020204" pitchFamily="34" charset="0"/>
              <a:buChar char="•"/>
            </a:pPr>
            <a:r>
              <a:rPr lang="en-GB"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Remove dangerous items from the vicinity if possible</a:t>
            </a:r>
          </a:p>
          <a:p>
            <a:pPr marL="285750" indent="-285750">
              <a:spcAft>
                <a:spcPts val="600"/>
              </a:spcAft>
              <a:buFont typeface="Arial" panose="020B0604020202020204" pitchFamily="34" charset="0"/>
              <a:buChar char="•"/>
            </a:pPr>
            <a:r>
              <a:rPr lang="en-GB"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Remove any spectacles and loosen clothing around neck</a:t>
            </a:r>
          </a:p>
          <a:p>
            <a:pPr marL="285750" indent="-285750">
              <a:spcAft>
                <a:spcPts val="600"/>
              </a:spcAft>
              <a:buFont typeface="Arial" panose="020B0604020202020204" pitchFamily="34" charset="0"/>
              <a:buChar char="•"/>
            </a:pPr>
            <a:r>
              <a:rPr lang="en-GB"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Put padding beneath their head but DON’T restrain them</a:t>
            </a:r>
          </a:p>
          <a:p>
            <a:pPr marL="285750" indent="-285750">
              <a:spcAft>
                <a:spcPts val="600"/>
              </a:spcAft>
              <a:buFont typeface="Arial" panose="020B0604020202020204" pitchFamily="34" charset="0"/>
              <a:buChar char="•"/>
            </a:pPr>
            <a:r>
              <a:rPr lang="en-GB"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Record the time and duration of the seizure</a:t>
            </a:r>
          </a:p>
          <a:p>
            <a:pPr marL="285750" indent="-285750">
              <a:spcAft>
                <a:spcPts val="600"/>
              </a:spcAft>
              <a:buFont typeface="Arial" panose="020B0604020202020204" pitchFamily="34" charset="0"/>
              <a:buChar char="•"/>
            </a:pPr>
            <a:r>
              <a:rPr lang="en-GB"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If the seizure continues, there are multiple seizures, or this is the person’s first seizure, call </a:t>
            </a:r>
            <a:r>
              <a:rPr lang="en-GB" sz="1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999</a:t>
            </a:r>
          </a:p>
          <a:p>
            <a:pPr marL="285750" indent="-285750">
              <a:spcAft>
                <a:spcPts val="600"/>
              </a:spcAft>
              <a:buFont typeface="Arial" panose="020B0604020202020204" pitchFamily="34" charset="0"/>
              <a:buChar char="•"/>
            </a:pPr>
            <a:r>
              <a:rPr lang="en-GB"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When seizure stops clear any saliva and check airways and breathing</a:t>
            </a:r>
          </a:p>
          <a:p>
            <a:pPr marL="285750" indent="-285750">
              <a:spcAft>
                <a:spcPts val="600"/>
              </a:spcAft>
              <a:buFont typeface="Arial" panose="020B0604020202020204" pitchFamily="34" charset="0"/>
              <a:buChar char="•"/>
            </a:pPr>
            <a:r>
              <a:rPr lang="en-GB"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Place in recovery position and reassure</a:t>
            </a:r>
            <a:endParaRPr lang="en-GB" sz="16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15165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1174209-97AF-C815-6691-71A04634B99F}"/>
              </a:ext>
            </a:extLst>
          </p:cNvPr>
          <p:cNvPicPr>
            <a:picLocks noChangeAspect="1"/>
          </p:cNvPicPr>
          <p:nvPr/>
        </p:nvPicPr>
        <p:blipFill>
          <a:blip r:embed="rId3"/>
          <a:srcRect l="6667" r="6667"/>
          <a:stretch/>
        </p:blipFill>
        <p:spPr>
          <a:xfrm>
            <a:off x="861935" y="1143000"/>
            <a:ext cx="4953000" cy="4572000"/>
          </a:xfrm>
          <a:prstGeom prst="rect">
            <a:avLst/>
          </a:prstGeom>
          <a:noFill/>
        </p:spPr>
      </p:pic>
      <p:sp>
        <p:nvSpPr>
          <p:cNvPr id="36" name="Text Placeholder 3">
            <a:extLst>
              <a:ext uri="{FF2B5EF4-FFF2-40B4-BE49-F238E27FC236}">
                <a16:creationId xmlns:a16="http://schemas.microsoft.com/office/drawing/2014/main" id="{0359C445-EA2F-0551-5DFC-D391B9EA67E1}"/>
              </a:ext>
            </a:extLst>
          </p:cNvPr>
          <p:cNvSpPr>
            <a:spLocks noGrp="1"/>
          </p:cNvSpPr>
          <p:nvPr>
            <p:ph type="body" sz="quarter" idx="14"/>
          </p:nvPr>
        </p:nvSpPr>
        <p:spPr>
          <a:xfrm>
            <a:off x="6400800" y="2181946"/>
            <a:ext cx="4953000" cy="1579563"/>
          </a:xfrm>
        </p:spPr>
        <p:txBody>
          <a:bodyPr>
            <a:normAutofit/>
          </a:bodyPr>
          <a:lstStyle/>
          <a:p>
            <a:pPr>
              <a:lnSpc>
                <a:spcPct val="100000"/>
              </a:lnSpc>
            </a:pPr>
            <a:r>
              <a:rPr lang="en-US" sz="28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What do you think is happening to this person?  </a:t>
            </a:r>
          </a:p>
        </p:txBody>
      </p:sp>
      <p:sp>
        <p:nvSpPr>
          <p:cNvPr id="33" name="Slide Number Placeholder 13">
            <a:extLst>
              <a:ext uri="{FF2B5EF4-FFF2-40B4-BE49-F238E27FC236}">
                <a16:creationId xmlns:a16="http://schemas.microsoft.com/office/drawing/2014/main" id="{884617BC-D23B-8C3F-1FC4-CC7F60B87211}"/>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B5CEABB6-07DC-46E8-9B57-56EC44A396E5}" type="slidenum">
              <a:rPr lang="en-US" smtClean="0"/>
              <a:pPr>
                <a:spcAft>
                  <a:spcPts val="600"/>
                </a:spcAft>
              </a:pPr>
              <a:t>19</a:t>
            </a:fld>
            <a:endParaRPr lang="en-US"/>
          </a:p>
        </p:txBody>
      </p:sp>
      <p:sp>
        <p:nvSpPr>
          <p:cNvPr id="4" name="Slide Number Placeholder 3" hidden="1">
            <a:extLst>
              <a:ext uri="{FF2B5EF4-FFF2-40B4-BE49-F238E27FC236}">
                <a16:creationId xmlns:a16="http://schemas.microsoft.com/office/drawing/2014/main" id="{BF943604-2A42-8F4B-3BCA-376C3EBE971E}"/>
              </a:ext>
            </a:extLst>
          </p:cNvPr>
          <p:cNvSpPr>
            <a:spLocks noGrp="1"/>
          </p:cNvSpPr>
          <p:nvPr>
            <p:ph type="sldNum" sz="quarter" idx="12"/>
          </p:nvPr>
        </p:nvSpPr>
        <p:spPr/>
        <p:txBody>
          <a:bodyPr/>
          <a:lstStyle/>
          <a:p>
            <a:pPr>
              <a:spcAft>
                <a:spcPts val="600"/>
              </a:spcAft>
            </a:pPr>
            <a:fld id="{B5CEABB6-07DC-46E8-9B57-56EC44A396E5}" type="slidenum">
              <a:rPr lang="en-US" smtClean="0"/>
              <a:pPr>
                <a:spcAft>
                  <a:spcPts val="600"/>
                </a:spcAft>
              </a:pPr>
              <a:t>19</a:t>
            </a:fld>
            <a:endParaRPr lang="en-US"/>
          </a:p>
        </p:txBody>
      </p:sp>
    </p:spTree>
    <p:extLst>
      <p:ext uri="{BB962C8B-B14F-4D97-AF65-F5344CB8AC3E}">
        <p14:creationId xmlns:p14="http://schemas.microsoft.com/office/powerpoint/2010/main" val="585091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E7D03CA-0123-46DB-BD69-6C66748F5D72}"/>
              </a:ext>
            </a:extLst>
          </p:cNvPr>
          <p:cNvSpPr>
            <a:spLocks noGrp="1"/>
          </p:cNvSpPr>
          <p:nvPr>
            <p:ph type="sldNum" sz="quarter" idx="12"/>
          </p:nvPr>
        </p:nvSpPr>
        <p:spPr/>
        <p:txBody>
          <a:bodyPr/>
          <a:lstStyle/>
          <a:p>
            <a:fld id="{B5CEABB6-07DC-46E8-9B57-56EC44A396E5}" type="slidenum">
              <a:rPr lang="en-US" smtClean="0"/>
              <a:t>2</a:t>
            </a:fld>
            <a:endParaRPr lang="en-US" dirty="0"/>
          </a:p>
        </p:txBody>
      </p:sp>
      <p:sp>
        <p:nvSpPr>
          <p:cNvPr id="8" name="TextBox 7">
            <a:extLst>
              <a:ext uri="{FF2B5EF4-FFF2-40B4-BE49-F238E27FC236}">
                <a16:creationId xmlns:a16="http://schemas.microsoft.com/office/drawing/2014/main" id="{C53F609C-0BAD-32FC-468E-7521BC54DFE7}"/>
              </a:ext>
            </a:extLst>
          </p:cNvPr>
          <p:cNvSpPr txBox="1"/>
          <p:nvPr/>
        </p:nvSpPr>
        <p:spPr>
          <a:xfrm>
            <a:off x="4228072" y="674649"/>
            <a:ext cx="4822903" cy="707886"/>
          </a:xfrm>
          <a:prstGeom prst="rect">
            <a:avLst/>
          </a:prstGeom>
          <a:noFill/>
        </p:spPr>
        <p:txBody>
          <a:bodyPr wrap="square" rtlCol="0">
            <a:spAutoFit/>
          </a:bodyPr>
          <a:lstStyle/>
          <a:p>
            <a:r>
              <a:rPr lang="en-GB" sz="4000" dirty="0">
                <a:solidFill>
                  <a:srgbClr val="098109"/>
                </a:solidFill>
                <a:latin typeface="Open Sans" panose="020B0606030504020204" pitchFamily="34" charset="0"/>
                <a:ea typeface="Open Sans" panose="020B0606030504020204" pitchFamily="34" charset="0"/>
                <a:cs typeface="Open Sans" panose="020B0606030504020204" pitchFamily="34" charset="0"/>
              </a:rPr>
              <a:t>Contents</a:t>
            </a:r>
          </a:p>
        </p:txBody>
      </p:sp>
      <p:sp>
        <p:nvSpPr>
          <p:cNvPr id="9" name="TextBox 8">
            <a:extLst>
              <a:ext uri="{FF2B5EF4-FFF2-40B4-BE49-F238E27FC236}">
                <a16:creationId xmlns:a16="http://schemas.microsoft.com/office/drawing/2014/main" id="{D58F5E16-03D1-8B1B-F756-93DE66938D53}"/>
              </a:ext>
            </a:extLst>
          </p:cNvPr>
          <p:cNvSpPr txBox="1"/>
          <p:nvPr/>
        </p:nvSpPr>
        <p:spPr>
          <a:xfrm>
            <a:off x="4246756" y="1646049"/>
            <a:ext cx="6369205" cy="4893647"/>
          </a:xfrm>
          <a:prstGeom prst="rect">
            <a:avLst/>
          </a:prstGeom>
          <a:noFill/>
        </p:spPr>
        <p:txBody>
          <a:bodyPr wrap="square" rtlCol="0">
            <a:spAutoFit/>
          </a:bodyPr>
          <a:lstStyle/>
          <a:p>
            <a:pPr marL="342900" indent="-342900">
              <a:buClr>
                <a:srgbClr val="C00000"/>
              </a:buClr>
              <a:buFont typeface="Wingdings" panose="05000000000000000000" pitchFamily="2" charset="2"/>
              <a:buChar char="v"/>
            </a:pPr>
            <a:r>
              <a:rPr lang="en-GB" sz="2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Roles and responsibilities of a first aider</a:t>
            </a:r>
          </a:p>
          <a:p>
            <a:pPr marL="342900" indent="-342900">
              <a:buClr>
                <a:srgbClr val="C00000"/>
              </a:buClr>
              <a:buFont typeface="Wingdings" panose="05000000000000000000" pitchFamily="2" charset="2"/>
              <a:buChar char="v"/>
            </a:pPr>
            <a:r>
              <a:rPr lang="en-GB" sz="2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Dealing with an unresponsive casualty</a:t>
            </a:r>
          </a:p>
          <a:p>
            <a:pPr marL="342900" indent="-342900">
              <a:buClr>
                <a:srgbClr val="C00000"/>
              </a:buClr>
              <a:buFont typeface="Wingdings" panose="05000000000000000000" pitchFamily="2" charset="2"/>
              <a:buChar char="v"/>
            </a:pPr>
            <a:r>
              <a:rPr lang="en-GB" sz="2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Choking</a:t>
            </a:r>
          </a:p>
          <a:p>
            <a:pPr marL="342900" indent="-342900">
              <a:buClr>
                <a:srgbClr val="C00000"/>
              </a:buClr>
              <a:buFont typeface="Wingdings" panose="05000000000000000000" pitchFamily="2" charset="2"/>
              <a:buChar char="v"/>
            </a:pPr>
            <a:r>
              <a:rPr lang="en-GB" sz="2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Shock</a:t>
            </a:r>
          </a:p>
          <a:p>
            <a:pPr marL="342900" indent="-342900">
              <a:buClr>
                <a:srgbClr val="C00000"/>
              </a:buClr>
              <a:buFont typeface="Wingdings" panose="05000000000000000000" pitchFamily="2" charset="2"/>
              <a:buChar char="v"/>
            </a:pPr>
            <a:r>
              <a:rPr lang="en-GB" sz="2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Seizures</a:t>
            </a:r>
          </a:p>
          <a:p>
            <a:pPr marL="342900" indent="-342900">
              <a:buClr>
                <a:srgbClr val="C00000"/>
              </a:buClr>
              <a:buFont typeface="Wingdings" panose="05000000000000000000" pitchFamily="2" charset="2"/>
              <a:buChar char="v"/>
            </a:pPr>
            <a:r>
              <a:rPr lang="en-GB" sz="2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Heart attacks</a:t>
            </a:r>
          </a:p>
          <a:p>
            <a:pPr marL="342900" indent="-342900">
              <a:buClr>
                <a:srgbClr val="C00000"/>
              </a:buClr>
              <a:buFont typeface="Wingdings" panose="05000000000000000000" pitchFamily="2" charset="2"/>
              <a:buChar char="v"/>
            </a:pPr>
            <a:r>
              <a:rPr lang="en-GB" sz="2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Strokes</a:t>
            </a:r>
          </a:p>
          <a:p>
            <a:pPr marL="342900" indent="-342900">
              <a:buClr>
                <a:srgbClr val="C00000"/>
              </a:buClr>
              <a:buFont typeface="Wingdings" panose="05000000000000000000" pitchFamily="2" charset="2"/>
              <a:buChar char="v"/>
            </a:pPr>
            <a:r>
              <a:rPr lang="en-GB" sz="2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Diabetes</a:t>
            </a:r>
          </a:p>
          <a:p>
            <a:pPr marL="342900" indent="-342900">
              <a:buClr>
                <a:srgbClr val="C00000"/>
              </a:buClr>
              <a:buFont typeface="Wingdings" panose="05000000000000000000" pitchFamily="2" charset="2"/>
              <a:buChar char="v"/>
            </a:pPr>
            <a:r>
              <a:rPr lang="en-GB" sz="2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Head injuries</a:t>
            </a:r>
          </a:p>
          <a:p>
            <a:pPr marL="342900" indent="-342900">
              <a:buClr>
                <a:srgbClr val="C00000"/>
              </a:buClr>
              <a:buFont typeface="Wingdings" panose="05000000000000000000" pitchFamily="2" charset="2"/>
              <a:buChar char="v"/>
            </a:pPr>
            <a:r>
              <a:rPr lang="en-GB" sz="2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Minor burns and scolds</a:t>
            </a:r>
          </a:p>
          <a:p>
            <a:pPr marL="342900" indent="-342900">
              <a:buClr>
                <a:srgbClr val="C00000"/>
              </a:buClr>
              <a:buFont typeface="Wingdings" panose="05000000000000000000" pitchFamily="2" charset="2"/>
              <a:buChar char="v"/>
            </a:pPr>
            <a:r>
              <a:rPr lang="en-GB" sz="2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Minor cuts and grazes</a:t>
            </a:r>
          </a:p>
          <a:p>
            <a:pPr marL="342900" indent="-342900">
              <a:buClr>
                <a:srgbClr val="C00000"/>
              </a:buClr>
              <a:buFont typeface="Wingdings" panose="05000000000000000000" pitchFamily="2" charset="2"/>
              <a:buChar char="v"/>
            </a:pPr>
            <a:r>
              <a:rPr lang="en-GB" sz="2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Poisons</a:t>
            </a:r>
          </a:p>
          <a:p>
            <a:pPr marL="342900" indent="-342900">
              <a:buClr>
                <a:srgbClr val="C00000"/>
              </a:buClr>
              <a:buFont typeface="Wingdings" panose="05000000000000000000" pitchFamily="2" charset="2"/>
              <a:buChar char="v"/>
            </a:pPr>
            <a:r>
              <a:rPr lang="en-GB" sz="2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Asthma</a:t>
            </a:r>
          </a:p>
        </p:txBody>
      </p:sp>
    </p:spTree>
    <p:extLst>
      <p:ext uri="{BB962C8B-B14F-4D97-AF65-F5344CB8AC3E}">
        <p14:creationId xmlns:p14="http://schemas.microsoft.com/office/powerpoint/2010/main" val="3248812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9604BBC-C6EC-E8C1-425A-CE3E4AD72BBC}"/>
              </a:ext>
            </a:extLst>
          </p:cNvPr>
          <p:cNvSpPr>
            <a:spLocks noGrp="1"/>
          </p:cNvSpPr>
          <p:nvPr>
            <p:ph type="sldNum" sz="quarter" idx="12"/>
          </p:nvPr>
        </p:nvSpPr>
        <p:spPr/>
        <p:txBody>
          <a:bodyPr/>
          <a:lstStyle/>
          <a:p>
            <a:fld id="{B5CEABB6-07DC-46E8-9B57-56EC44A396E5}" type="slidenum">
              <a:rPr lang="en-US" smtClean="0"/>
              <a:t>20</a:t>
            </a:fld>
            <a:endParaRPr lang="en-US" dirty="0"/>
          </a:p>
        </p:txBody>
      </p:sp>
      <p:sp>
        <p:nvSpPr>
          <p:cNvPr id="8" name="TextBox 7">
            <a:extLst>
              <a:ext uri="{FF2B5EF4-FFF2-40B4-BE49-F238E27FC236}">
                <a16:creationId xmlns:a16="http://schemas.microsoft.com/office/drawing/2014/main" id="{87B76C96-A264-45DE-EFF9-9784852D2D93}"/>
              </a:ext>
            </a:extLst>
          </p:cNvPr>
          <p:cNvSpPr txBox="1"/>
          <p:nvPr/>
        </p:nvSpPr>
        <p:spPr>
          <a:xfrm>
            <a:off x="5248893" y="840673"/>
            <a:ext cx="5325138" cy="584775"/>
          </a:xfrm>
          <a:prstGeom prst="rect">
            <a:avLst/>
          </a:prstGeom>
          <a:noFill/>
        </p:spPr>
        <p:txBody>
          <a:bodyPr wrap="square">
            <a:spAutoFit/>
          </a:bodyPr>
          <a:lstStyle/>
          <a:p>
            <a:r>
              <a:rPr lang="en-US" sz="3200" b="1" dirty="0">
                <a:solidFill>
                  <a:srgbClr val="098109"/>
                </a:solidFill>
                <a:latin typeface="Open Sans" panose="020B0606030504020204" pitchFamily="34" charset="0"/>
                <a:ea typeface="Open Sans" panose="020B0606030504020204" pitchFamily="34" charset="0"/>
                <a:cs typeface="Open Sans" panose="020B0606030504020204" pitchFamily="34" charset="0"/>
              </a:rPr>
              <a:t>Heart attack</a:t>
            </a:r>
            <a:endParaRPr lang="en-GB" sz="3200" dirty="0"/>
          </a:p>
        </p:txBody>
      </p:sp>
      <p:pic>
        <p:nvPicPr>
          <p:cNvPr id="5" name="Picture 4" descr="A person in a white shirt&#10;&#10;Description automatically generated with medium confidence">
            <a:extLst>
              <a:ext uri="{FF2B5EF4-FFF2-40B4-BE49-F238E27FC236}">
                <a16:creationId xmlns:a16="http://schemas.microsoft.com/office/drawing/2014/main" id="{434B3BBE-E6ED-9755-BE74-82D1D660D00E}"/>
              </a:ext>
            </a:extLst>
          </p:cNvPr>
          <p:cNvPicPr>
            <a:picLocks noChangeAspect="1"/>
          </p:cNvPicPr>
          <p:nvPr/>
        </p:nvPicPr>
        <p:blipFill>
          <a:blip r:embed="rId3"/>
          <a:stretch>
            <a:fillRect/>
          </a:stretch>
        </p:blipFill>
        <p:spPr>
          <a:xfrm>
            <a:off x="-893083" y="1133061"/>
            <a:ext cx="7156174" cy="5724939"/>
          </a:xfrm>
          <a:prstGeom prst="rect">
            <a:avLst/>
          </a:prstGeom>
        </p:spPr>
      </p:pic>
      <p:sp>
        <p:nvSpPr>
          <p:cNvPr id="6" name="TextBox 5">
            <a:extLst>
              <a:ext uri="{FF2B5EF4-FFF2-40B4-BE49-F238E27FC236}">
                <a16:creationId xmlns:a16="http://schemas.microsoft.com/office/drawing/2014/main" id="{477D01E9-458B-1C06-A50B-F0476ABE4237}"/>
              </a:ext>
            </a:extLst>
          </p:cNvPr>
          <p:cNvSpPr txBox="1"/>
          <p:nvPr/>
        </p:nvSpPr>
        <p:spPr>
          <a:xfrm>
            <a:off x="5278582" y="1646879"/>
            <a:ext cx="5735781" cy="1323439"/>
          </a:xfrm>
          <a:prstGeom prst="rect">
            <a:avLst/>
          </a:prstGeom>
          <a:noFill/>
        </p:spPr>
        <p:txBody>
          <a:bodyPr wrap="square" rtlCol="0">
            <a:spAutoFit/>
          </a:bodyPr>
          <a:lstStyle/>
          <a:p>
            <a:r>
              <a:rPr lang="en-GB"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 heart attack occurs when the coronary arteries, which supply the heart with oxygen enriched blood, become blocked.</a:t>
            </a:r>
          </a:p>
          <a:p>
            <a:endParaRPr lang="en-GB"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Rounded Corners 6">
            <a:extLst>
              <a:ext uri="{FF2B5EF4-FFF2-40B4-BE49-F238E27FC236}">
                <a16:creationId xmlns:a16="http://schemas.microsoft.com/office/drawing/2014/main" id="{C1837BAD-FA25-999C-825C-6023144C7026}"/>
              </a:ext>
            </a:extLst>
          </p:cNvPr>
          <p:cNvSpPr/>
          <p:nvPr/>
        </p:nvSpPr>
        <p:spPr>
          <a:xfrm>
            <a:off x="5332022" y="3123212"/>
            <a:ext cx="5557652" cy="3161888"/>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35060D39-68DF-B69C-84E8-5326FB5E5B43}"/>
              </a:ext>
            </a:extLst>
          </p:cNvPr>
          <p:cNvSpPr txBox="1"/>
          <p:nvPr/>
        </p:nvSpPr>
        <p:spPr>
          <a:xfrm>
            <a:off x="5498275" y="3429000"/>
            <a:ext cx="5189517" cy="2939266"/>
          </a:xfrm>
          <a:prstGeom prst="rect">
            <a:avLst/>
          </a:prstGeom>
          <a:noFill/>
        </p:spPr>
        <p:txBody>
          <a:bodyPr wrap="square" rtlCol="0">
            <a:spAutoFit/>
          </a:bodyPr>
          <a:lstStyle/>
          <a:p>
            <a:r>
              <a:rPr lang="en-GB" b="1" dirty="0">
                <a:solidFill>
                  <a:srgbClr val="C00000"/>
                </a:solidFill>
                <a:latin typeface="Open Sans" panose="020B0606030504020204" pitchFamily="34" charset="0"/>
                <a:ea typeface="Open Sans" panose="020B0606030504020204" pitchFamily="34" charset="0"/>
                <a:cs typeface="Open Sans" panose="020B0606030504020204" pitchFamily="34" charset="0"/>
              </a:rPr>
              <a:t>RECOGNITION</a:t>
            </a:r>
          </a:p>
          <a:p>
            <a:endParaRPr lang="en-GB" sz="9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spcAft>
                <a:spcPts val="600"/>
              </a:spcAft>
              <a:buFont typeface="Arial" panose="020B0604020202020204" pitchFamily="34" charset="0"/>
              <a:buChar char="•"/>
            </a:pPr>
            <a:r>
              <a:rPr lang="en-GB"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Tightness and/or pain in the chest (mild or severe)</a:t>
            </a:r>
          </a:p>
          <a:p>
            <a:pPr marL="285750" indent="-285750">
              <a:spcAft>
                <a:spcPts val="600"/>
              </a:spcAft>
              <a:buFont typeface="Arial" panose="020B0604020202020204" pitchFamily="34" charset="0"/>
              <a:buChar char="•"/>
            </a:pPr>
            <a:r>
              <a:rPr lang="en-GB"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The casualty might be clutching their chest</a:t>
            </a:r>
          </a:p>
          <a:p>
            <a:pPr marL="285750" indent="-285750">
              <a:spcAft>
                <a:spcPts val="600"/>
              </a:spcAft>
              <a:buFont typeface="Arial" panose="020B0604020202020204" pitchFamily="34" charset="0"/>
              <a:buChar char="•"/>
            </a:pPr>
            <a:r>
              <a:rPr lang="en-GB"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Possible spreading of pain to arms, neck and back</a:t>
            </a:r>
          </a:p>
          <a:p>
            <a:pPr marL="285750" indent="-285750">
              <a:spcAft>
                <a:spcPts val="600"/>
              </a:spcAft>
              <a:buFont typeface="Arial" panose="020B0604020202020204" pitchFamily="34" charset="0"/>
              <a:buChar char="•"/>
            </a:pPr>
            <a:r>
              <a:rPr lang="en-GB"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Dizziness or light-headed feeling</a:t>
            </a:r>
          </a:p>
          <a:p>
            <a:pPr marL="285750" indent="-285750">
              <a:spcAft>
                <a:spcPts val="600"/>
              </a:spcAft>
              <a:buFont typeface="Arial" panose="020B0604020202020204" pitchFamily="34" charset="0"/>
              <a:buChar char="•"/>
            </a:pPr>
            <a:r>
              <a:rPr lang="en-GB"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Possible shortness of breath</a:t>
            </a:r>
          </a:p>
          <a:p>
            <a:pPr marL="285750" indent="-285750">
              <a:spcAft>
                <a:spcPts val="600"/>
              </a:spcAft>
              <a:buFont typeface="Arial" panose="020B0604020202020204" pitchFamily="34" charset="0"/>
              <a:buChar char="•"/>
            </a:pPr>
            <a:r>
              <a:rPr lang="en-GB"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Feeling nauseous and cold sweats</a:t>
            </a:r>
          </a:p>
          <a:p>
            <a:pPr marL="285750" indent="-285750">
              <a:spcAft>
                <a:spcPts val="600"/>
              </a:spcAft>
              <a:buFont typeface="Arial" panose="020B0604020202020204" pitchFamily="34" charset="0"/>
              <a:buChar char="•"/>
            </a:pPr>
            <a:endParaRPr lang="en-GB"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41226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9604BBC-C6EC-E8C1-425A-CE3E4AD72BBC}"/>
              </a:ext>
            </a:extLst>
          </p:cNvPr>
          <p:cNvSpPr>
            <a:spLocks noGrp="1"/>
          </p:cNvSpPr>
          <p:nvPr>
            <p:ph type="sldNum" sz="quarter" idx="12"/>
          </p:nvPr>
        </p:nvSpPr>
        <p:spPr/>
        <p:txBody>
          <a:bodyPr/>
          <a:lstStyle/>
          <a:p>
            <a:fld id="{B5CEABB6-07DC-46E8-9B57-56EC44A396E5}" type="slidenum">
              <a:rPr lang="en-US" smtClean="0"/>
              <a:t>21</a:t>
            </a:fld>
            <a:endParaRPr lang="en-US" dirty="0"/>
          </a:p>
        </p:txBody>
      </p:sp>
      <p:sp>
        <p:nvSpPr>
          <p:cNvPr id="8" name="TextBox 7">
            <a:extLst>
              <a:ext uri="{FF2B5EF4-FFF2-40B4-BE49-F238E27FC236}">
                <a16:creationId xmlns:a16="http://schemas.microsoft.com/office/drawing/2014/main" id="{87B76C96-A264-45DE-EFF9-9784852D2D93}"/>
              </a:ext>
            </a:extLst>
          </p:cNvPr>
          <p:cNvSpPr txBox="1"/>
          <p:nvPr/>
        </p:nvSpPr>
        <p:spPr>
          <a:xfrm>
            <a:off x="5248893" y="840673"/>
            <a:ext cx="5325138" cy="584775"/>
          </a:xfrm>
          <a:prstGeom prst="rect">
            <a:avLst/>
          </a:prstGeom>
          <a:noFill/>
        </p:spPr>
        <p:txBody>
          <a:bodyPr wrap="square">
            <a:spAutoFit/>
          </a:bodyPr>
          <a:lstStyle/>
          <a:p>
            <a:r>
              <a:rPr lang="en-US" sz="3200" b="1" dirty="0">
                <a:solidFill>
                  <a:srgbClr val="098109"/>
                </a:solidFill>
                <a:latin typeface="Open Sans" panose="020B0606030504020204" pitchFamily="34" charset="0"/>
                <a:ea typeface="Open Sans" panose="020B0606030504020204" pitchFamily="34" charset="0"/>
                <a:cs typeface="Open Sans" panose="020B0606030504020204" pitchFamily="34" charset="0"/>
              </a:rPr>
              <a:t>Heart attack</a:t>
            </a:r>
            <a:endParaRPr lang="en-GB" sz="3200" dirty="0"/>
          </a:p>
        </p:txBody>
      </p:sp>
      <p:pic>
        <p:nvPicPr>
          <p:cNvPr id="5" name="Picture 4" descr="A person in a white shirt&#10;&#10;Description automatically generated with medium confidence">
            <a:extLst>
              <a:ext uri="{FF2B5EF4-FFF2-40B4-BE49-F238E27FC236}">
                <a16:creationId xmlns:a16="http://schemas.microsoft.com/office/drawing/2014/main" id="{434B3BBE-E6ED-9755-BE74-82D1D660D00E}"/>
              </a:ext>
            </a:extLst>
          </p:cNvPr>
          <p:cNvPicPr>
            <a:picLocks noChangeAspect="1"/>
          </p:cNvPicPr>
          <p:nvPr/>
        </p:nvPicPr>
        <p:blipFill>
          <a:blip r:embed="rId3"/>
          <a:stretch>
            <a:fillRect/>
          </a:stretch>
        </p:blipFill>
        <p:spPr>
          <a:xfrm>
            <a:off x="-893083" y="1133061"/>
            <a:ext cx="7156174" cy="5724939"/>
          </a:xfrm>
          <a:prstGeom prst="rect">
            <a:avLst/>
          </a:prstGeom>
        </p:spPr>
      </p:pic>
      <p:sp>
        <p:nvSpPr>
          <p:cNvPr id="6" name="TextBox 5">
            <a:extLst>
              <a:ext uri="{FF2B5EF4-FFF2-40B4-BE49-F238E27FC236}">
                <a16:creationId xmlns:a16="http://schemas.microsoft.com/office/drawing/2014/main" id="{477D01E9-458B-1C06-A50B-F0476ABE4237}"/>
              </a:ext>
            </a:extLst>
          </p:cNvPr>
          <p:cNvSpPr txBox="1"/>
          <p:nvPr/>
        </p:nvSpPr>
        <p:spPr>
          <a:xfrm>
            <a:off x="5278582" y="1646879"/>
            <a:ext cx="5735781" cy="4201150"/>
          </a:xfrm>
          <a:prstGeom prst="rect">
            <a:avLst/>
          </a:prstGeom>
          <a:noFill/>
        </p:spPr>
        <p:txBody>
          <a:bodyPr wrap="square" rtlCol="0">
            <a:spAutoFit/>
          </a:bodyPr>
          <a:lstStyle/>
          <a:p>
            <a:r>
              <a:rPr lang="en-GB" sz="2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TREATMENT</a:t>
            </a:r>
          </a:p>
          <a:p>
            <a:endParaRPr lang="en-GB" sz="8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endParaRPr lang="en-GB" sz="9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marL="342900" indent="-342900">
              <a:spcAft>
                <a:spcPts val="1200"/>
              </a:spcAft>
              <a:buClr>
                <a:srgbClr val="C00000"/>
              </a:buClr>
              <a:buFont typeface="Wingdings" panose="05000000000000000000" pitchFamily="2" charset="2"/>
              <a:buChar char="v"/>
            </a:pPr>
            <a:r>
              <a:rPr lang="en-GB"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Call </a:t>
            </a:r>
            <a:r>
              <a:rPr lang="en-GB" sz="2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999</a:t>
            </a:r>
            <a:r>
              <a:rPr lang="en-GB"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immediately.</a:t>
            </a:r>
          </a:p>
          <a:p>
            <a:pPr marL="342900" indent="-342900">
              <a:spcAft>
                <a:spcPts val="1200"/>
              </a:spcAft>
              <a:buClr>
                <a:srgbClr val="C00000"/>
              </a:buClr>
              <a:buFont typeface="Wingdings" panose="05000000000000000000" pitchFamily="2" charset="2"/>
              <a:buChar char="v"/>
            </a:pPr>
            <a:r>
              <a:rPr lang="en-GB"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Sit the casualty down with their legs drawn up or in a position which is comfortable.</a:t>
            </a:r>
          </a:p>
          <a:p>
            <a:pPr marL="342900" indent="-342900">
              <a:spcAft>
                <a:spcPts val="1200"/>
              </a:spcAft>
              <a:buClr>
                <a:srgbClr val="C00000"/>
              </a:buClr>
              <a:buFont typeface="Wingdings" panose="05000000000000000000" pitchFamily="2" charset="2"/>
              <a:buChar char="v"/>
            </a:pPr>
            <a:r>
              <a:rPr lang="en-GB"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Loosen any restrictive clothing.</a:t>
            </a:r>
          </a:p>
          <a:p>
            <a:pPr marL="342900" indent="-342900">
              <a:spcAft>
                <a:spcPts val="1200"/>
              </a:spcAft>
              <a:buClr>
                <a:srgbClr val="C00000"/>
              </a:buClr>
              <a:buFont typeface="Wingdings" panose="05000000000000000000" pitchFamily="2" charset="2"/>
              <a:buChar char="v"/>
            </a:pPr>
            <a:r>
              <a:rPr lang="en-GB"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Keep the casualty warm and comfortable.</a:t>
            </a:r>
          </a:p>
          <a:p>
            <a:pPr marL="342900" indent="-342900">
              <a:spcAft>
                <a:spcPts val="1200"/>
              </a:spcAft>
              <a:buClr>
                <a:srgbClr val="C00000"/>
              </a:buClr>
              <a:buFont typeface="Wingdings" panose="05000000000000000000" pitchFamily="2" charset="2"/>
              <a:buChar char="v"/>
            </a:pPr>
            <a:r>
              <a:rPr lang="en-GB"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Monitor the casualty’s airway and breathing.</a:t>
            </a:r>
          </a:p>
          <a:p>
            <a:pPr marL="342900" indent="-342900">
              <a:spcAft>
                <a:spcPts val="1200"/>
              </a:spcAft>
              <a:buClr>
                <a:srgbClr val="C00000"/>
              </a:buClr>
              <a:buFont typeface="Wingdings" panose="05000000000000000000" pitchFamily="2" charset="2"/>
              <a:buChar char="v"/>
            </a:pPr>
            <a:r>
              <a:rPr lang="en-GB"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If they become unresponsive, carry out basic life support (CPR)</a:t>
            </a:r>
          </a:p>
        </p:txBody>
      </p:sp>
    </p:spTree>
    <p:extLst>
      <p:ext uri="{BB962C8B-B14F-4D97-AF65-F5344CB8AC3E}">
        <p14:creationId xmlns:p14="http://schemas.microsoft.com/office/powerpoint/2010/main" val="2874786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1174209-97AF-C815-6691-71A04634B99F}"/>
              </a:ext>
            </a:extLst>
          </p:cNvPr>
          <p:cNvPicPr>
            <a:picLocks noChangeAspect="1"/>
          </p:cNvPicPr>
          <p:nvPr/>
        </p:nvPicPr>
        <p:blipFill>
          <a:blip r:embed="rId3"/>
          <a:srcRect t="19179" b="19179"/>
          <a:stretch/>
        </p:blipFill>
        <p:spPr>
          <a:xfrm>
            <a:off x="861935" y="1143000"/>
            <a:ext cx="4953000" cy="4572000"/>
          </a:xfrm>
          <a:prstGeom prst="rect">
            <a:avLst/>
          </a:prstGeom>
          <a:noFill/>
        </p:spPr>
      </p:pic>
      <p:sp>
        <p:nvSpPr>
          <p:cNvPr id="36" name="Text Placeholder 3">
            <a:extLst>
              <a:ext uri="{FF2B5EF4-FFF2-40B4-BE49-F238E27FC236}">
                <a16:creationId xmlns:a16="http://schemas.microsoft.com/office/drawing/2014/main" id="{0359C445-EA2F-0551-5DFC-D391B9EA67E1}"/>
              </a:ext>
            </a:extLst>
          </p:cNvPr>
          <p:cNvSpPr>
            <a:spLocks noGrp="1"/>
          </p:cNvSpPr>
          <p:nvPr>
            <p:ph type="body" sz="quarter" idx="14"/>
          </p:nvPr>
        </p:nvSpPr>
        <p:spPr>
          <a:xfrm>
            <a:off x="6400800" y="2181946"/>
            <a:ext cx="4953000" cy="1579563"/>
          </a:xfrm>
        </p:spPr>
        <p:txBody>
          <a:bodyPr>
            <a:normAutofit/>
          </a:bodyPr>
          <a:lstStyle/>
          <a:p>
            <a:pPr>
              <a:lnSpc>
                <a:spcPct val="100000"/>
              </a:lnSpc>
            </a:pPr>
            <a:r>
              <a:rPr lang="en-US" sz="28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What do you think is happening to this person?  </a:t>
            </a:r>
          </a:p>
        </p:txBody>
      </p:sp>
      <p:sp>
        <p:nvSpPr>
          <p:cNvPr id="33" name="Slide Number Placeholder 13">
            <a:extLst>
              <a:ext uri="{FF2B5EF4-FFF2-40B4-BE49-F238E27FC236}">
                <a16:creationId xmlns:a16="http://schemas.microsoft.com/office/drawing/2014/main" id="{884617BC-D23B-8C3F-1FC4-CC7F60B87211}"/>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B5CEABB6-07DC-46E8-9B57-56EC44A396E5}" type="slidenum">
              <a:rPr lang="en-US" smtClean="0"/>
              <a:pPr>
                <a:spcAft>
                  <a:spcPts val="600"/>
                </a:spcAft>
              </a:pPr>
              <a:t>22</a:t>
            </a:fld>
            <a:endParaRPr lang="en-US"/>
          </a:p>
        </p:txBody>
      </p:sp>
      <p:sp>
        <p:nvSpPr>
          <p:cNvPr id="4" name="Slide Number Placeholder 3" hidden="1">
            <a:extLst>
              <a:ext uri="{FF2B5EF4-FFF2-40B4-BE49-F238E27FC236}">
                <a16:creationId xmlns:a16="http://schemas.microsoft.com/office/drawing/2014/main" id="{BF943604-2A42-8F4B-3BCA-376C3EBE971E}"/>
              </a:ext>
            </a:extLst>
          </p:cNvPr>
          <p:cNvSpPr>
            <a:spLocks noGrp="1"/>
          </p:cNvSpPr>
          <p:nvPr>
            <p:ph type="sldNum" sz="quarter" idx="12"/>
          </p:nvPr>
        </p:nvSpPr>
        <p:spPr/>
        <p:txBody>
          <a:bodyPr/>
          <a:lstStyle/>
          <a:p>
            <a:pPr>
              <a:spcAft>
                <a:spcPts val="600"/>
              </a:spcAft>
            </a:pPr>
            <a:fld id="{B5CEABB6-07DC-46E8-9B57-56EC44A396E5}" type="slidenum">
              <a:rPr lang="en-US" smtClean="0"/>
              <a:pPr>
                <a:spcAft>
                  <a:spcPts val="600"/>
                </a:spcAft>
              </a:pPr>
              <a:t>22</a:t>
            </a:fld>
            <a:endParaRPr lang="en-US"/>
          </a:p>
        </p:txBody>
      </p:sp>
    </p:spTree>
    <p:extLst>
      <p:ext uri="{BB962C8B-B14F-4D97-AF65-F5344CB8AC3E}">
        <p14:creationId xmlns:p14="http://schemas.microsoft.com/office/powerpoint/2010/main" val="2723543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9604BBC-C6EC-E8C1-425A-CE3E4AD72BBC}"/>
              </a:ext>
            </a:extLst>
          </p:cNvPr>
          <p:cNvSpPr>
            <a:spLocks noGrp="1"/>
          </p:cNvSpPr>
          <p:nvPr>
            <p:ph type="sldNum" sz="quarter" idx="12"/>
          </p:nvPr>
        </p:nvSpPr>
        <p:spPr/>
        <p:txBody>
          <a:bodyPr/>
          <a:lstStyle/>
          <a:p>
            <a:fld id="{B5CEABB6-07DC-46E8-9B57-56EC44A396E5}" type="slidenum">
              <a:rPr lang="en-US" smtClean="0"/>
              <a:t>23</a:t>
            </a:fld>
            <a:endParaRPr lang="en-US" dirty="0"/>
          </a:p>
        </p:txBody>
      </p:sp>
      <p:sp>
        <p:nvSpPr>
          <p:cNvPr id="8" name="TextBox 7">
            <a:extLst>
              <a:ext uri="{FF2B5EF4-FFF2-40B4-BE49-F238E27FC236}">
                <a16:creationId xmlns:a16="http://schemas.microsoft.com/office/drawing/2014/main" id="{87B76C96-A264-45DE-EFF9-9784852D2D93}"/>
              </a:ext>
            </a:extLst>
          </p:cNvPr>
          <p:cNvSpPr txBox="1"/>
          <p:nvPr/>
        </p:nvSpPr>
        <p:spPr>
          <a:xfrm>
            <a:off x="5590311" y="583554"/>
            <a:ext cx="5325138" cy="584775"/>
          </a:xfrm>
          <a:prstGeom prst="rect">
            <a:avLst/>
          </a:prstGeom>
          <a:noFill/>
        </p:spPr>
        <p:txBody>
          <a:bodyPr wrap="square">
            <a:spAutoFit/>
          </a:bodyPr>
          <a:lstStyle/>
          <a:p>
            <a:r>
              <a:rPr lang="en-US" sz="3200" b="1" dirty="0">
                <a:solidFill>
                  <a:srgbClr val="098109"/>
                </a:solidFill>
                <a:latin typeface="Open Sans" panose="020B0606030504020204" pitchFamily="34" charset="0"/>
                <a:ea typeface="Open Sans" panose="020B0606030504020204" pitchFamily="34" charset="0"/>
                <a:cs typeface="Open Sans" panose="020B0606030504020204" pitchFamily="34" charset="0"/>
              </a:rPr>
              <a:t>Stroke</a:t>
            </a:r>
            <a:endParaRPr lang="en-GB" sz="3200" dirty="0"/>
          </a:p>
        </p:txBody>
      </p:sp>
      <p:sp>
        <p:nvSpPr>
          <p:cNvPr id="6" name="TextBox 5">
            <a:extLst>
              <a:ext uri="{FF2B5EF4-FFF2-40B4-BE49-F238E27FC236}">
                <a16:creationId xmlns:a16="http://schemas.microsoft.com/office/drawing/2014/main" id="{477D01E9-458B-1C06-A50B-F0476ABE4237}"/>
              </a:ext>
            </a:extLst>
          </p:cNvPr>
          <p:cNvSpPr txBox="1"/>
          <p:nvPr/>
        </p:nvSpPr>
        <p:spPr>
          <a:xfrm>
            <a:off x="5590311" y="1248637"/>
            <a:ext cx="5735781" cy="1323439"/>
          </a:xfrm>
          <a:prstGeom prst="rect">
            <a:avLst/>
          </a:prstGeom>
          <a:noFill/>
        </p:spPr>
        <p:txBody>
          <a:bodyPr wrap="square" rtlCol="0">
            <a:spAutoFit/>
          </a:bodyPr>
          <a:lstStyle/>
          <a:p>
            <a:r>
              <a:rPr lang="en-GB"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 stroke is either short-term or permanent damage to the brain and/or body. If you suspect a stroke then you must act </a:t>
            </a:r>
            <a:r>
              <a:rPr lang="en-GB" sz="2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FAST</a:t>
            </a:r>
            <a:r>
              <a:rPr lang="en-GB"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t>
            </a:r>
          </a:p>
          <a:p>
            <a:endParaRPr lang="en-GB"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5" name="Picture 14" descr="A person with white hair&#10;&#10;Description automatically generated with low confidence">
            <a:extLst>
              <a:ext uri="{FF2B5EF4-FFF2-40B4-BE49-F238E27FC236}">
                <a16:creationId xmlns:a16="http://schemas.microsoft.com/office/drawing/2014/main" id="{CC12F4BE-EB7A-BC7A-D403-FA2FB4A65514}"/>
              </a:ext>
            </a:extLst>
          </p:cNvPr>
          <p:cNvPicPr>
            <a:picLocks noChangeAspect="1"/>
          </p:cNvPicPr>
          <p:nvPr/>
        </p:nvPicPr>
        <p:blipFill>
          <a:blip r:embed="rId3"/>
          <a:stretch>
            <a:fillRect/>
          </a:stretch>
        </p:blipFill>
        <p:spPr>
          <a:xfrm>
            <a:off x="0" y="759818"/>
            <a:ext cx="4890052" cy="6098182"/>
          </a:xfrm>
          <a:prstGeom prst="rect">
            <a:avLst/>
          </a:prstGeom>
        </p:spPr>
      </p:pic>
      <p:sp>
        <p:nvSpPr>
          <p:cNvPr id="17" name="Oval 16">
            <a:extLst>
              <a:ext uri="{FF2B5EF4-FFF2-40B4-BE49-F238E27FC236}">
                <a16:creationId xmlns:a16="http://schemas.microsoft.com/office/drawing/2014/main" id="{5B57F7EA-AFEC-0671-C940-1161483DAC3A}"/>
              </a:ext>
            </a:extLst>
          </p:cNvPr>
          <p:cNvSpPr/>
          <p:nvPr/>
        </p:nvSpPr>
        <p:spPr>
          <a:xfrm>
            <a:off x="5701826" y="2542356"/>
            <a:ext cx="788347" cy="77644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a:extLst>
              <a:ext uri="{FF2B5EF4-FFF2-40B4-BE49-F238E27FC236}">
                <a16:creationId xmlns:a16="http://schemas.microsoft.com/office/drawing/2014/main" id="{4C989509-EACF-B2DE-754B-44A1552B77E6}"/>
              </a:ext>
            </a:extLst>
          </p:cNvPr>
          <p:cNvSpPr/>
          <p:nvPr/>
        </p:nvSpPr>
        <p:spPr>
          <a:xfrm>
            <a:off x="5701826" y="3591970"/>
            <a:ext cx="788347" cy="77644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DCAC7FE7-0566-58E8-A6FD-D23733B6BE56}"/>
              </a:ext>
            </a:extLst>
          </p:cNvPr>
          <p:cNvSpPr/>
          <p:nvPr/>
        </p:nvSpPr>
        <p:spPr>
          <a:xfrm>
            <a:off x="5701826" y="4641584"/>
            <a:ext cx="788347" cy="77644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B5A3F192-D354-4D74-CB77-4C082FBFFB9C}"/>
              </a:ext>
            </a:extLst>
          </p:cNvPr>
          <p:cNvSpPr/>
          <p:nvPr/>
        </p:nvSpPr>
        <p:spPr>
          <a:xfrm>
            <a:off x="5701825" y="5679072"/>
            <a:ext cx="788347" cy="77644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01F94C2B-1654-E5E4-3F3F-7792F1360B5B}"/>
              </a:ext>
            </a:extLst>
          </p:cNvPr>
          <p:cNvSpPr txBox="1"/>
          <p:nvPr/>
        </p:nvSpPr>
        <p:spPr>
          <a:xfrm>
            <a:off x="5868387" y="2696960"/>
            <a:ext cx="455221" cy="523220"/>
          </a:xfrm>
          <a:prstGeom prst="rect">
            <a:avLst/>
          </a:prstGeom>
          <a:noFill/>
        </p:spPr>
        <p:txBody>
          <a:bodyPr wrap="square" rtlCol="0">
            <a:spAutoFit/>
          </a:bodyPr>
          <a:lstStyle/>
          <a:p>
            <a:pPr algn="ctr"/>
            <a:r>
              <a:rPr lang="en-GB"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F</a:t>
            </a:r>
          </a:p>
        </p:txBody>
      </p:sp>
      <p:sp>
        <p:nvSpPr>
          <p:cNvPr id="23" name="TextBox 22">
            <a:extLst>
              <a:ext uri="{FF2B5EF4-FFF2-40B4-BE49-F238E27FC236}">
                <a16:creationId xmlns:a16="http://schemas.microsoft.com/office/drawing/2014/main" id="{E3930F8B-39B9-AB02-69FD-A254F53DD2E3}"/>
              </a:ext>
            </a:extLst>
          </p:cNvPr>
          <p:cNvSpPr txBox="1"/>
          <p:nvPr/>
        </p:nvSpPr>
        <p:spPr>
          <a:xfrm>
            <a:off x="5868387" y="3730459"/>
            <a:ext cx="455221" cy="523220"/>
          </a:xfrm>
          <a:prstGeom prst="rect">
            <a:avLst/>
          </a:prstGeom>
          <a:noFill/>
        </p:spPr>
        <p:txBody>
          <a:bodyPr wrap="square" rtlCol="0">
            <a:spAutoFit/>
          </a:bodyPr>
          <a:lstStyle/>
          <a:p>
            <a:pPr algn="ctr"/>
            <a:r>
              <a:rPr lang="en-GB"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a:t>
            </a:r>
          </a:p>
        </p:txBody>
      </p:sp>
      <p:sp>
        <p:nvSpPr>
          <p:cNvPr id="24" name="TextBox 23">
            <a:extLst>
              <a:ext uri="{FF2B5EF4-FFF2-40B4-BE49-F238E27FC236}">
                <a16:creationId xmlns:a16="http://schemas.microsoft.com/office/drawing/2014/main" id="{70425978-482A-DEFF-A323-D26F251043E4}"/>
              </a:ext>
            </a:extLst>
          </p:cNvPr>
          <p:cNvSpPr txBox="1"/>
          <p:nvPr/>
        </p:nvSpPr>
        <p:spPr>
          <a:xfrm>
            <a:off x="5868386" y="4769334"/>
            <a:ext cx="455221" cy="523220"/>
          </a:xfrm>
          <a:prstGeom prst="rect">
            <a:avLst/>
          </a:prstGeom>
          <a:noFill/>
        </p:spPr>
        <p:txBody>
          <a:bodyPr wrap="square" rtlCol="0">
            <a:spAutoFit/>
          </a:bodyPr>
          <a:lstStyle/>
          <a:p>
            <a:pPr algn="ctr"/>
            <a:r>
              <a:rPr lang="en-GB"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a:t>
            </a:r>
          </a:p>
        </p:txBody>
      </p:sp>
      <p:sp>
        <p:nvSpPr>
          <p:cNvPr id="25" name="TextBox 24">
            <a:extLst>
              <a:ext uri="{FF2B5EF4-FFF2-40B4-BE49-F238E27FC236}">
                <a16:creationId xmlns:a16="http://schemas.microsoft.com/office/drawing/2014/main" id="{7649DA0F-3711-2758-CB23-A6E4074B84AC}"/>
              </a:ext>
            </a:extLst>
          </p:cNvPr>
          <p:cNvSpPr txBox="1"/>
          <p:nvPr/>
        </p:nvSpPr>
        <p:spPr>
          <a:xfrm>
            <a:off x="5868386" y="5842554"/>
            <a:ext cx="455221" cy="523220"/>
          </a:xfrm>
          <a:prstGeom prst="rect">
            <a:avLst/>
          </a:prstGeom>
          <a:noFill/>
        </p:spPr>
        <p:txBody>
          <a:bodyPr wrap="square" rtlCol="0">
            <a:spAutoFit/>
          </a:bodyPr>
          <a:lstStyle/>
          <a:p>
            <a:pPr algn="ctr"/>
            <a:r>
              <a:rPr lang="en-GB"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a:t>
            </a:r>
          </a:p>
        </p:txBody>
      </p:sp>
      <p:sp>
        <p:nvSpPr>
          <p:cNvPr id="26" name="TextBox 25">
            <a:extLst>
              <a:ext uri="{FF2B5EF4-FFF2-40B4-BE49-F238E27FC236}">
                <a16:creationId xmlns:a16="http://schemas.microsoft.com/office/drawing/2014/main" id="{45929113-FF2A-EC87-D7A1-D2D58F586C26}"/>
              </a:ext>
            </a:extLst>
          </p:cNvPr>
          <p:cNvSpPr txBox="1"/>
          <p:nvPr/>
        </p:nvSpPr>
        <p:spPr>
          <a:xfrm>
            <a:off x="6863940" y="2518606"/>
            <a:ext cx="3669475" cy="769441"/>
          </a:xfrm>
          <a:prstGeom prst="rect">
            <a:avLst/>
          </a:prstGeom>
          <a:noFill/>
        </p:spPr>
        <p:txBody>
          <a:bodyPr wrap="square" rtlCol="0">
            <a:spAutoFit/>
          </a:bodyPr>
          <a:lstStyle/>
          <a:p>
            <a:r>
              <a:rPr lang="en-GB" sz="1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Facial weakness</a:t>
            </a:r>
          </a:p>
          <a:p>
            <a:r>
              <a:rPr lang="en-GB"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Can the person smile?</a:t>
            </a:r>
          </a:p>
          <a:p>
            <a:r>
              <a:rPr lang="en-GB"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Has the face dropped on one side?</a:t>
            </a:r>
          </a:p>
        </p:txBody>
      </p:sp>
      <p:sp>
        <p:nvSpPr>
          <p:cNvPr id="27" name="TextBox 26">
            <a:extLst>
              <a:ext uri="{FF2B5EF4-FFF2-40B4-BE49-F238E27FC236}">
                <a16:creationId xmlns:a16="http://schemas.microsoft.com/office/drawing/2014/main" id="{452FEC32-5949-1EF0-D759-BD9F391DDD5A}"/>
              </a:ext>
            </a:extLst>
          </p:cNvPr>
          <p:cNvSpPr txBox="1"/>
          <p:nvPr/>
        </p:nvSpPr>
        <p:spPr>
          <a:xfrm>
            <a:off x="6885713" y="4674334"/>
            <a:ext cx="4158342" cy="769441"/>
          </a:xfrm>
          <a:prstGeom prst="rect">
            <a:avLst/>
          </a:prstGeom>
          <a:noFill/>
        </p:spPr>
        <p:txBody>
          <a:bodyPr wrap="square" rtlCol="0">
            <a:spAutoFit/>
          </a:bodyPr>
          <a:lstStyle/>
          <a:p>
            <a:r>
              <a:rPr lang="en-GB" sz="1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Speech problems</a:t>
            </a:r>
          </a:p>
          <a:p>
            <a:r>
              <a:rPr lang="en-GB"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Can the person speak clearly and understand what you say?</a:t>
            </a:r>
          </a:p>
        </p:txBody>
      </p:sp>
      <p:sp>
        <p:nvSpPr>
          <p:cNvPr id="28" name="TextBox 27">
            <a:extLst>
              <a:ext uri="{FF2B5EF4-FFF2-40B4-BE49-F238E27FC236}">
                <a16:creationId xmlns:a16="http://schemas.microsoft.com/office/drawing/2014/main" id="{BD0384DA-57C0-755E-31F4-9DA47563B648}"/>
              </a:ext>
            </a:extLst>
          </p:cNvPr>
          <p:cNvSpPr txBox="1"/>
          <p:nvPr/>
        </p:nvSpPr>
        <p:spPr>
          <a:xfrm>
            <a:off x="6897589" y="3734229"/>
            <a:ext cx="3669475" cy="553998"/>
          </a:xfrm>
          <a:prstGeom prst="rect">
            <a:avLst/>
          </a:prstGeom>
          <a:noFill/>
        </p:spPr>
        <p:txBody>
          <a:bodyPr wrap="square" rtlCol="0">
            <a:spAutoFit/>
          </a:bodyPr>
          <a:lstStyle/>
          <a:p>
            <a:r>
              <a:rPr lang="en-GB" sz="1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Arm weakness</a:t>
            </a:r>
          </a:p>
          <a:p>
            <a:r>
              <a:rPr lang="en-GB"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Can the person raise both arms?</a:t>
            </a:r>
          </a:p>
        </p:txBody>
      </p:sp>
      <p:sp>
        <p:nvSpPr>
          <p:cNvPr id="29" name="TextBox 28">
            <a:extLst>
              <a:ext uri="{FF2B5EF4-FFF2-40B4-BE49-F238E27FC236}">
                <a16:creationId xmlns:a16="http://schemas.microsoft.com/office/drawing/2014/main" id="{CF06836E-8A07-1680-39CC-0BE83A4503CD}"/>
              </a:ext>
            </a:extLst>
          </p:cNvPr>
          <p:cNvSpPr txBox="1"/>
          <p:nvPr/>
        </p:nvSpPr>
        <p:spPr>
          <a:xfrm>
            <a:off x="6885713" y="5719443"/>
            <a:ext cx="4158342" cy="769441"/>
          </a:xfrm>
          <a:prstGeom prst="rect">
            <a:avLst/>
          </a:prstGeom>
          <a:noFill/>
        </p:spPr>
        <p:txBody>
          <a:bodyPr wrap="square" rtlCol="0">
            <a:spAutoFit/>
          </a:bodyPr>
          <a:lstStyle/>
          <a:p>
            <a:r>
              <a:rPr lang="en-GB" sz="1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Time to call 999</a:t>
            </a:r>
          </a:p>
          <a:p>
            <a:r>
              <a:rPr lang="en-GB"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By calling </a:t>
            </a:r>
            <a:r>
              <a:rPr lang="en-GB" sz="14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999</a:t>
            </a:r>
            <a:r>
              <a:rPr lang="en-GB"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early, treatment can be given which can prevent further damage.</a:t>
            </a:r>
          </a:p>
        </p:txBody>
      </p:sp>
    </p:spTree>
    <p:extLst>
      <p:ext uri="{BB962C8B-B14F-4D97-AF65-F5344CB8AC3E}">
        <p14:creationId xmlns:p14="http://schemas.microsoft.com/office/powerpoint/2010/main" val="967796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9604BBC-C6EC-E8C1-425A-CE3E4AD72BBC}"/>
              </a:ext>
            </a:extLst>
          </p:cNvPr>
          <p:cNvSpPr>
            <a:spLocks noGrp="1"/>
          </p:cNvSpPr>
          <p:nvPr>
            <p:ph type="sldNum" sz="quarter" idx="12"/>
          </p:nvPr>
        </p:nvSpPr>
        <p:spPr/>
        <p:txBody>
          <a:bodyPr/>
          <a:lstStyle/>
          <a:p>
            <a:fld id="{B5CEABB6-07DC-46E8-9B57-56EC44A396E5}" type="slidenum">
              <a:rPr lang="en-US" smtClean="0"/>
              <a:t>24</a:t>
            </a:fld>
            <a:endParaRPr lang="en-US" dirty="0"/>
          </a:p>
        </p:txBody>
      </p:sp>
      <p:sp>
        <p:nvSpPr>
          <p:cNvPr id="8" name="TextBox 7">
            <a:extLst>
              <a:ext uri="{FF2B5EF4-FFF2-40B4-BE49-F238E27FC236}">
                <a16:creationId xmlns:a16="http://schemas.microsoft.com/office/drawing/2014/main" id="{87B76C96-A264-45DE-EFF9-9784852D2D93}"/>
              </a:ext>
            </a:extLst>
          </p:cNvPr>
          <p:cNvSpPr txBox="1"/>
          <p:nvPr/>
        </p:nvSpPr>
        <p:spPr>
          <a:xfrm>
            <a:off x="5248893" y="840673"/>
            <a:ext cx="5325138" cy="584775"/>
          </a:xfrm>
          <a:prstGeom prst="rect">
            <a:avLst/>
          </a:prstGeom>
          <a:noFill/>
        </p:spPr>
        <p:txBody>
          <a:bodyPr wrap="square">
            <a:spAutoFit/>
          </a:bodyPr>
          <a:lstStyle/>
          <a:p>
            <a:r>
              <a:rPr lang="en-US" sz="3200" b="1" dirty="0">
                <a:solidFill>
                  <a:srgbClr val="098109"/>
                </a:solidFill>
                <a:latin typeface="Open Sans" panose="020B0606030504020204" pitchFamily="34" charset="0"/>
                <a:ea typeface="Open Sans" panose="020B0606030504020204" pitchFamily="34" charset="0"/>
                <a:cs typeface="Open Sans" panose="020B0606030504020204" pitchFamily="34" charset="0"/>
              </a:rPr>
              <a:t>Stroke</a:t>
            </a:r>
            <a:endParaRPr lang="en-GB" sz="3200" dirty="0"/>
          </a:p>
        </p:txBody>
      </p:sp>
      <p:sp>
        <p:nvSpPr>
          <p:cNvPr id="6" name="TextBox 5">
            <a:extLst>
              <a:ext uri="{FF2B5EF4-FFF2-40B4-BE49-F238E27FC236}">
                <a16:creationId xmlns:a16="http://schemas.microsoft.com/office/drawing/2014/main" id="{477D01E9-458B-1C06-A50B-F0476ABE4237}"/>
              </a:ext>
            </a:extLst>
          </p:cNvPr>
          <p:cNvSpPr txBox="1"/>
          <p:nvPr/>
        </p:nvSpPr>
        <p:spPr>
          <a:xfrm>
            <a:off x="5278582" y="1646879"/>
            <a:ext cx="6211053" cy="4539704"/>
          </a:xfrm>
          <a:prstGeom prst="rect">
            <a:avLst/>
          </a:prstGeom>
          <a:noFill/>
        </p:spPr>
        <p:txBody>
          <a:bodyPr wrap="square" rtlCol="0">
            <a:spAutoFit/>
          </a:bodyPr>
          <a:lstStyle/>
          <a:p>
            <a:r>
              <a:rPr lang="en-GB" sz="2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TREATMENT</a:t>
            </a:r>
          </a:p>
          <a:p>
            <a:endParaRPr lang="en-GB" sz="9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marL="342900" indent="-342900">
              <a:spcAft>
                <a:spcPts val="1200"/>
              </a:spcAft>
              <a:buClr>
                <a:srgbClr val="C00000"/>
              </a:buClr>
              <a:buFont typeface="Wingdings" panose="05000000000000000000" pitchFamily="2" charset="2"/>
              <a:buChar char="v"/>
            </a:pPr>
            <a:r>
              <a:rPr lang="en-GB"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Call </a:t>
            </a:r>
            <a:r>
              <a:rPr lang="en-GB" sz="2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999</a:t>
            </a:r>
            <a:r>
              <a:rPr lang="en-GB"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immediately.</a:t>
            </a:r>
          </a:p>
          <a:p>
            <a:pPr marL="342900" indent="-342900">
              <a:spcAft>
                <a:spcPts val="1200"/>
              </a:spcAft>
              <a:buClr>
                <a:srgbClr val="C00000"/>
              </a:buClr>
              <a:buFont typeface="Wingdings" panose="05000000000000000000" pitchFamily="2" charset="2"/>
              <a:buChar char="v"/>
            </a:pPr>
            <a:r>
              <a:rPr lang="en-GB"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If responsive lay the casualty down with the head and shoulders raised, or assist into a comfortable position.</a:t>
            </a:r>
          </a:p>
          <a:p>
            <a:pPr marL="342900" indent="-342900">
              <a:spcAft>
                <a:spcPts val="1200"/>
              </a:spcAft>
              <a:buClr>
                <a:srgbClr val="C00000"/>
              </a:buClr>
              <a:buFont typeface="Wingdings" panose="05000000000000000000" pitchFamily="2" charset="2"/>
              <a:buChar char="v"/>
            </a:pPr>
            <a:r>
              <a:rPr lang="en-GB"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If unconscious place into the recovery position.</a:t>
            </a:r>
          </a:p>
          <a:p>
            <a:pPr marL="342900" indent="-342900">
              <a:spcAft>
                <a:spcPts val="1200"/>
              </a:spcAft>
              <a:buClr>
                <a:srgbClr val="C00000"/>
              </a:buClr>
              <a:buFont typeface="Wingdings" panose="05000000000000000000" pitchFamily="2" charset="2"/>
              <a:buChar char="v"/>
            </a:pPr>
            <a:r>
              <a:rPr lang="en-GB"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Loosen any restrictive clothing.</a:t>
            </a:r>
          </a:p>
          <a:p>
            <a:pPr marL="342900" indent="-342900">
              <a:spcAft>
                <a:spcPts val="1200"/>
              </a:spcAft>
              <a:buClr>
                <a:srgbClr val="C00000"/>
              </a:buClr>
              <a:buFont typeface="Wingdings" panose="05000000000000000000" pitchFamily="2" charset="2"/>
              <a:buChar char="v"/>
            </a:pPr>
            <a:r>
              <a:rPr lang="en-GB"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Wipe any saliva away.</a:t>
            </a:r>
          </a:p>
          <a:p>
            <a:pPr marL="342900" indent="-342900">
              <a:spcAft>
                <a:spcPts val="1200"/>
              </a:spcAft>
              <a:buClr>
                <a:srgbClr val="C00000"/>
              </a:buClr>
              <a:buFont typeface="Wingdings" panose="05000000000000000000" pitchFamily="2" charset="2"/>
              <a:buChar char="v"/>
            </a:pPr>
            <a:r>
              <a:rPr lang="en-GB"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Monitor airway and breathing</a:t>
            </a:r>
          </a:p>
          <a:p>
            <a:pPr marL="342900" indent="-342900">
              <a:spcAft>
                <a:spcPts val="1200"/>
              </a:spcAft>
              <a:buClr>
                <a:srgbClr val="C00000"/>
              </a:buClr>
              <a:buFont typeface="Wingdings" panose="05000000000000000000" pitchFamily="2" charset="2"/>
              <a:buChar char="v"/>
            </a:pPr>
            <a:r>
              <a:rPr lang="en-GB"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If they become unresponsive, carry out basic life support (CPR)</a:t>
            </a:r>
          </a:p>
        </p:txBody>
      </p:sp>
      <p:pic>
        <p:nvPicPr>
          <p:cNvPr id="3" name="Picture 2" descr="A person with white hair&#10;&#10;Description automatically generated with low confidence">
            <a:extLst>
              <a:ext uri="{FF2B5EF4-FFF2-40B4-BE49-F238E27FC236}">
                <a16:creationId xmlns:a16="http://schemas.microsoft.com/office/drawing/2014/main" id="{82A3B200-6CCA-7F09-373B-103871FF9FCE}"/>
              </a:ext>
            </a:extLst>
          </p:cNvPr>
          <p:cNvPicPr>
            <a:picLocks noChangeAspect="1"/>
          </p:cNvPicPr>
          <p:nvPr/>
        </p:nvPicPr>
        <p:blipFill>
          <a:blip r:embed="rId3"/>
          <a:stretch>
            <a:fillRect/>
          </a:stretch>
        </p:blipFill>
        <p:spPr>
          <a:xfrm>
            <a:off x="1" y="759816"/>
            <a:ext cx="4890052" cy="6098183"/>
          </a:xfrm>
          <a:prstGeom prst="rect">
            <a:avLst/>
          </a:prstGeom>
        </p:spPr>
      </p:pic>
    </p:spTree>
    <p:extLst>
      <p:ext uri="{BB962C8B-B14F-4D97-AF65-F5344CB8AC3E}">
        <p14:creationId xmlns:p14="http://schemas.microsoft.com/office/powerpoint/2010/main" val="2560065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409E80-B816-6731-49C8-2CFBE0530F36}"/>
              </a:ext>
            </a:extLst>
          </p:cNvPr>
          <p:cNvSpPr>
            <a:spLocks noGrp="1"/>
          </p:cNvSpPr>
          <p:nvPr>
            <p:ph type="sldNum" sz="quarter" idx="12"/>
          </p:nvPr>
        </p:nvSpPr>
        <p:spPr/>
        <p:txBody>
          <a:bodyPr/>
          <a:lstStyle/>
          <a:p>
            <a:fld id="{B5CEABB6-07DC-46E8-9B57-56EC44A396E5}" type="slidenum">
              <a:rPr lang="en-US" smtClean="0"/>
              <a:t>25</a:t>
            </a:fld>
            <a:endParaRPr lang="en-US" dirty="0"/>
          </a:p>
        </p:txBody>
      </p:sp>
      <p:sp>
        <p:nvSpPr>
          <p:cNvPr id="8" name="TextBox 7">
            <a:extLst>
              <a:ext uri="{FF2B5EF4-FFF2-40B4-BE49-F238E27FC236}">
                <a16:creationId xmlns:a16="http://schemas.microsoft.com/office/drawing/2014/main" id="{624D19E5-3AFA-70E2-0371-239A0E2BB2AD}"/>
              </a:ext>
            </a:extLst>
          </p:cNvPr>
          <p:cNvSpPr txBox="1"/>
          <p:nvPr/>
        </p:nvSpPr>
        <p:spPr>
          <a:xfrm>
            <a:off x="1125190" y="694114"/>
            <a:ext cx="5429989" cy="584775"/>
          </a:xfrm>
          <a:prstGeom prst="rect">
            <a:avLst/>
          </a:prstGeom>
          <a:noFill/>
        </p:spPr>
        <p:txBody>
          <a:bodyPr wrap="square">
            <a:spAutoFit/>
          </a:bodyPr>
          <a:lstStyle/>
          <a:p>
            <a:r>
              <a:rPr lang="en-US" sz="3200" b="1" dirty="0">
                <a:solidFill>
                  <a:srgbClr val="098109"/>
                </a:solidFill>
                <a:latin typeface="Open Sans" panose="020B0606030504020204" pitchFamily="34" charset="0"/>
                <a:ea typeface="Open Sans" panose="020B0606030504020204" pitchFamily="34" charset="0"/>
                <a:cs typeface="Open Sans" panose="020B0606030504020204" pitchFamily="34" charset="0"/>
              </a:rPr>
              <a:t>Diabetes – Hypo &amp; Hyper</a:t>
            </a:r>
            <a:endParaRPr lang="en-GB" sz="3200" dirty="0"/>
          </a:p>
        </p:txBody>
      </p:sp>
      <p:sp>
        <p:nvSpPr>
          <p:cNvPr id="9" name="TextBox 8">
            <a:extLst>
              <a:ext uri="{FF2B5EF4-FFF2-40B4-BE49-F238E27FC236}">
                <a16:creationId xmlns:a16="http://schemas.microsoft.com/office/drawing/2014/main" id="{A6063145-DCAE-9CCC-D284-0951A309D8F2}"/>
              </a:ext>
            </a:extLst>
          </p:cNvPr>
          <p:cNvSpPr txBox="1"/>
          <p:nvPr/>
        </p:nvSpPr>
        <p:spPr>
          <a:xfrm>
            <a:off x="1125190" y="1236472"/>
            <a:ext cx="10120742" cy="553998"/>
          </a:xfrm>
          <a:prstGeom prst="rect">
            <a:avLst/>
          </a:prstGeom>
          <a:noFill/>
        </p:spPr>
        <p:txBody>
          <a:bodyPr wrap="square" rtlCol="0">
            <a:spAutoFit/>
          </a:bodyPr>
          <a:lstStyle/>
          <a:p>
            <a:r>
              <a:rPr lang="en-GB" b="1" dirty="0">
                <a:solidFill>
                  <a:srgbClr val="098109"/>
                </a:solidFill>
                <a:latin typeface="Open Sans" panose="020B0606030504020204" pitchFamily="34" charset="0"/>
                <a:ea typeface="Open Sans" panose="020B0606030504020204" pitchFamily="34" charset="0"/>
                <a:cs typeface="Open Sans" panose="020B0606030504020204" pitchFamily="34" charset="0"/>
              </a:rPr>
              <a:t>Hypoglycaemia</a:t>
            </a:r>
            <a:br>
              <a:rPr lang="en-GB"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br>
            <a:r>
              <a:rPr lang="en-GB" sz="1200" dirty="0">
                <a:solidFill>
                  <a:srgbClr val="C00000"/>
                </a:solidFill>
                <a:latin typeface="Open Sans" panose="020B0606030504020204" pitchFamily="34" charset="0"/>
                <a:ea typeface="Open Sans" panose="020B0606030504020204" pitchFamily="34" charset="0"/>
                <a:cs typeface="Open Sans" panose="020B0606030504020204" pitchFamily="34" charset="0"/>
              </a:rPr>
              <a:t>Blood sugar level low</a:t>
            </a:r>
          </a:p>
        </p:txBody>
      </p:sp>
      <p:sp>
        <p:nvSpPr>
          <p:cNvPr id="3" name="Rectangle: Rounded Corners 2">
            <a:extLst>
              <a:ext uri="{FF2B5EF4-FFF2-40B4-BE49-F238E27FC236}">
                <a16:creationId xmlns:a16="http://schemas.microsoft.com/office/drawing/2014/main" id="{76A59C35-30B1-7201-EB62-6A0C8C622B94}"/>
              </a:ext>
            </a:extLst>
          </p:cNvPr>
          <p:cNvSpPr/>
          <p:nvPr/>
        </p:nvSpPr>
        <p:spPr>
          <a:xfrm>
            <a:off x="1199414" y="2018805"/>
            <a:ext cx="3336962" cy="4337545"/>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8906FF-D63C-0FEB-C033-722DB8CBB189}"/>
              </a:ext>
            </a:extLst>
          </p:cNvPr>
          <p:cNvSpPr txBox="1"/>
          <p:nvPr/>
        </p:nvSpPr>
        <p:spPr>
          <a:xfrm>
            <a:off x="1442855" y="2332828"/>
            <a:ext cx="2897579" cy="3662541"/>
          </a:xfrm>
          <a:prstGeom prst="rect">
            <a:avLst/>
          </a:prstGeom>
          <a:noFill/>
        </p:spPr>
        <p:txBody>
          <a:bodyPr wrap="square" rtlCol="0">
            <a:spAutoFit/>
          </a:bodyPr>
          <a:lstStyle/>
          <a:p>
            <a:pPr>
              <a:spcAft>
                <a:spcPts val="600"/>
              </a:spcAft>
            </a:pPr>
            <a:r>
              <a:rPr lang="en-GB" sz="1600" b="1" dirty="0">
                <a:solidFill>
                  <a:srgbClr val="098109"/>
                </a:solidFill>
                <a:latin typeface="Open Sans" panose="020B0606030504020204" pitchFamily="34" charset="0"/>
                <a:ea typeface="Open Sans" panose="020B0606030504020204" pitchFamily="34" charset="0"/>
                <a:cs typeface="Open Sans" panose="020B0606030504020204" pitchFamily="34" charset="0"/>
              </a:rPr>
              <a:t>Hypoglycaemia</a:t>
            </a:r>
          </a:p>
          <a:p>
            <a:r>
              <a:rPr lang="en-GB" b="1" dirty="0">
                <a:solidFill>
                  <a:srgbClr val="C00000"/>
                </a:solidFill>
                <a:latin typeface="Open Sans" panose="020B0606030504020204" pitchFamily="34" charset="0"/>
                <a:ea typeface="Open Sans" panose="020B0606030504020204" pitchFamily="34" charset="0"/>
                <a:cs typeface="Open Sans" panose="020B0606030504020204" pitchFamily="34" charset="0"/>
              </a:rPr>
              <a:t>RECOGNITION</a:t>
            </a:r>
          </a:p>
          <a:p>
            <a:endParaRPr lang="en-GB" sz="9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spcAft>
                <a:spcPts val="600"/>
              </a:spcAft>
              <a:buFont typeface="Arial" panose="020B0604020202020204" pitchFamily="34" charset="0"/>
              <a:buChar char="•"/>
            </a:pPr>
            <a:r>
              <a:rPr lang="en-GB"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Blurred vision</a:t>
            </a:r>
          </a:p>
          <a:p>
            <a:pPr marL="285750" indent="-285750">
              <a:spcAft>
                <a:spcPts val="600"/>
              </a:spcAft>
              <a:buFont typeface="Arial" panose="020B0604020202020204" pitchFamily="34" charset="0"/>
              <a:buChar char="•"/>
            </a:pPr>
            <a:r>
              <a:rPr lang="en-GB"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Hunger</a:t>
            </a:r>
          </a:p>
          <a:p>
            <a:pPr marL="285750" indent="-285750">
              <a:spcAft>
                <a:spcPts val="600"/>
              </a:spcAft>
              <a:buFont typeface="Arial" panose="020B0604020202020204" pitchFamily="34" charset="0"/>
              <a:buChar char="•"/>
            </a:pPr>
            <a:r>
              <a:rPr lang="en-GB"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Tiredness or lethargy</a:t>
            </a:r>
          </a:p>
          <a:p>
            <a:pPr marL="285750" indent="-285750">
              <a:spcAft>
                <a:spcPts val="600"/>
              </a:spcAft>
              <a:buFont typeface="Arial" panose="020B0604020202020204" pitchFamily="34" charset="0"/>
              <a:buChar char="•"/>
            </a:pPr>
            <a:r>
              <a:rPr lang="en-GB"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Lack of concentration</a:t>
            </a:r>
          </a:p>
          <a:p>
            <a:pPr marL="285750" indent="-285750">
              <a:spcAft>
                <a:spcPts val="600"/>
              </a:spcAft>
              <a:buFont typeface="Arial" panose="020B0604020202020204" pitchFamily="34" charset="0"/>
              <a:buChar char="•"/>
            </a:pPr>
            <a:r>
              <a:rPr lang="en-GB"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Increased heart rate</a:t>
            </a:r>
          </a:p>
          <a:p>
            <a:pPr marL="285750" indent="-285750">
              <a:spcAft>
                <a:spcPts val="600"/>
              </a:spcAft>
              <a:buFont typeface="Arial" panose="020B0604020202020204" pitchFamily="34" charset="0"/>
              <a:buChar char="•"/>
            </a:pPr>
            <a:r>
              <a:rPr lang="en-GB"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Headaches</a:t>
            </a:r>
          </a:p>
          <a:p>
            <a:pPr marL="285750" indent="-285750">
              <a:spcAft>
                <a:spcPts val="600"/>
              </a:spcAft>
              <a:buFont typeface="Arial" panose="020B0604020202020204" pitchFamily="34" charset="0"/>
              <a:buChar char="•"/>
            </a:pPr>
            <a:r>
              <a:rPr lang="en-GB"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Tingling sensations</a:t>
            </a:r>
          </a:p>
          <a:p>
            <a:pPr marL="285750" indent="-285750">
              <a:spcAft>
                <a:spcPts val="600"/>
              </a:spcAft>
              <a:buFont typeface="Arial" panose="020B0604020202020204" pitchFamily="34" charset="0"/>
              <a:buChar char="•"/>
            </a:pPr>
            <a:r>
              <a:rPr lang="en-GB"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Changes in personality</a:t>
            </a:r>
          </a:p>
          <a:p>
            <a:pPr marL="285750" indent="-285750">
              <a:spcAft>
                <a:spcPts val="600"/>
              </a:spcAft>
              <a:buFont typeface="Arial" panose="020B0604020202020204" pitchFamily="34" charset="0"/>
              <a:buChar char="•"/>
            </a:pPr>
            <a:r>
              <a:rPr lang="en-GB"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Feeling faint</a:t>
            </a:r>
          </a:p>
        </p:txBody>
      </p:sp>
      <p:sp>
        <p:nvSpPr>
          <p:cNvPr id="2" name="Rectangle: Rounded Corners 1">
            <a:extLst>
              <a:ext uri="{FF2B5EF4-FFF2-40B4-BE49-F238E27FC236}">
                <a16:creationId xmlns:a16="http://schemas.microsoft.com/office/drawing/2014/main" id="{1C985DEE-FC41-603A-F0B6-FC4AD5CE1A1F}"/>
              </a:ext>
            </a:extLst>
          </p:cNvPr>
          <p:cNvSpPr/>
          <p:nvPr/>
        </p:nvSpPr>
        <p:spPr>
          <a:xfrm>
            <a:off x="4928260" y="2018803"/>
            <a:ext cx="6425540" cy="433754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360A5C33-12AA-CCE6-7540-29A1768A0FEF}"/>
              </a:ext>
            </a:extLst>
          </p:cNvPr>
          <p:cNvSpPr txBox="1"/>
          <p:nvPr/>
        </p:nvSpPr>
        <p:spPr>
          <a:xfrm>
            <a:off x="5231575" y="2381477"/>
            <a:ext cx="5818910" cy="3108543"/>
          </a:xfrm>
          <a:prstGeom prst="rect">
            <a:avLst/>
          </a:prstGeom>
          <a:noFill/>
        </p:spPr>
        <p:txBody>
          <a:bodyPr wrap="square" rtlCol="0">
            <a:spAutoFit/>
          </a:bodyPr>
          <a:lstStyle/>
          <a:p>
            <a:pPr>
              <a:spcAft>
                <a:spcPts val="600"/>
              </a:spcAft>
            </a:pPr>
            <a:r>
              <a:rPr lang="en-GB" sz="1600" b="1" dirty="0">
                <a:solidFill>
                  <a:srgbClr val="098109"/>
                </a:solidFill>
                <a:latin typeface="Open Sans" panose="020B0606030504020204" pitchFamily="34" charset="0"/>
                <a:ea typeface="Open Sans" panose="020B0606030504020204" pitchFamily="34" charset="0"/>
                <a:cs typeface="Open Sans" panose="020B0606030504020204" pitchFamily="34" charset="0"/>
              </a:rPr>
              <a:t>Hypoglycaemia</a:t>
            </a:r>
          </a:p>
          <a:p>
            <a:r>
              <a:rPr lang="en-GB" b="1" dirty="0">
                <a:solidFill>
                  <a:srgbClr val="C00000"/>
                </a:solidFill>
                <a:latin typeface="Open Sans" panose="020B0606030504020204" pitchFamily="34" charset="0"/>
                <a:ea typeface="Open Sans" panose="020B0606030504020204" pitchFamily="34" charset="0"/>
                <a:cs typeface="Open Sans" panose="020B0606030504020204" pitchFamily="34" charset="0"/>
              </a:rPr>
              <a:t>TREATMENT</a:t>
            </a:r>
          </a:p>
          <a:p>
            <a:endParaRPr lang="en-GB" sz="9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spcAft>
                <a:spcPts val="600"/>
              </a:spcAft>
              <a:buFont typeface="Arial" panose="020B0604020202020204" pitchFamily="34" charset="0"/>
              <a:buChar char="•"/>
            </a:pPr>
            <a:r>
              <a:rPr lang="en-GB"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Sit the casualty down, calm and reassure</a:t>
            </a:r>
          </a:p>
          <a:p>
            <a:pPr marL="285750" indent="-285750">
              <a:spcAft>
                <a:spcPts val="600"/>
              </a:spcAft>
              <a:buFont typeface="Arial" panose="020B0604020202020204" pitchFamily="34" charset="0"/>
              <a:buChar char="•"/>
            </a:pPr>
            <a:r>
              <a:rPr lang="en-GB"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Give a sugary drink or sugary food (e.g. glucose sweet)</a:t>
            </a:r>
          </a:p>
          <a:p>
            <a:pPr marL="285750" indent="-285750">
              <a:spcAft>
                <a:spcPts val="600"/>
              </a:spcAft>
              <a:buFont typeface="Arial" panose="020B0604020202020204" pitchFamily="34" charset="0"/>
              <a:buChar char="•"/>
            </a:pPr>
            <a:r>
              <a:rPr lang="en-GB"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If the condition improves offer further sugary drinks or foods</a:t>
            </a:r>
          </a:p>
          <a:p>
            <a:pPr marL="285750" indent="-285750">
              <a:spcAft>
                <a:spcPts val="600"/>
              </a:spcAft>
              <a:buFont typeface="Arial" panose="020B0604020202020204" pitchFamily="34" charset="0"/>
              <a:buChar char="•"/>
            </a:pPr>
            <a:r>
              <a:rPr lang="en-GB"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If there is no improvement in the casualty’s condition then call </a:t>
            </a:r>
            <a:r>
              <a:rPr lang="en-GB" sz="1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999</a:t>
            </a:r>
          </a:p>
          <a:p>
            <a:pPr marL="285750" indent="-285750">
              <a:spcAft>
                <a:spcPts val="600"/>
              </a:spcAft>
              <a:buFont typeface="Arial" panose="020B0604020202020204" pitchFamily="34" charset="0"/>
              <a:buChar char="•"/>
            </a:pPr>
            <a:r>
              <a:rPr lang="en-GB"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Monitor the condition. If the casualty becomes unconscious carry out basic life support</a:t>
            </a:r>
            <a:endParaRPr lang="en-GB" sz="16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526602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409E80-B816-6731-49C8-2CFBE0530F36}"/>
              </a:ext>
            </a:extLst>
          </p:cNvPr>
          <p:cNvSpPr>
            <a:spLocks noGrp="1"/>
          </p:cNvSpPr>
          <p:nvPr>
            <p:ph type="sldNum" sz="quarter" idx="12"/>
          </p:nvPr>
        </p:nvSpPr>
        <p:spPr/>
        <p:txBody>
          <a:bodyPr/>
          <a:lstStyle/>
          <a:p>
            <a:fld id="{B5CEABB6-07DC-46E8-9B57-56EC44A396E5}" type="slidenum">
              <a:rPr lang="en-US" smtClean="0"/>
              <a:t>26</a:t>
            </a:fld>
            <a:endParaRPr lang="en-US" dirty="0"/>
          </a:p>
        </p:txBody>
      </p:sp>
      <p:sp>
        <p:nvSpPr>
          <p:cNvPr id="8" name="TextBox 7">
            <a:extLst>
              <a:ext uri="{FF2B5EF4-FFF2-40B4-BE49-F238E27FC236}">
                <a16:creationId xmlns:a16="http://schemas.microsoft.com/office/drawing/2014/main" id="{624D19E5-3AFA-70E2-0371-239A0E2BB2AD}"/>
              </a:ext>
            </a:extLst>
          </p:cNvPr>
          <p:cNvSpPr txBox="1"/>
          <p:nvPr/>
        </p:nvSpPr>
        <p:spPr>
          <a:xfrm>
            <a:off x="1125190" y="694114"/>
            <a:ext cx="8683828" cy="584775"/>
          </a:xfrm>
          <a:prstGeom prst="rect">
            <a:avLst/>
          </a:prstGeom>
          <a:noFill/>
        </p:spPr>
        <p:txBody>
          <a:bodyPr wrap="square">
            <a:spAutoFit/>
          </a:bodyPr>
          <a:lstStyle/>
          <a:p>
            <a:r>
              <a:rPr lang="en-US" sz="3200" b="1" dirty="0">
                <a:solidFill>
                  <a:srgbClr val="098109"/>
                </a:solidFill>
                <a:latin typeface="Open Sans" panose="020B0606030504020204" pitchFamily="34" charset="0"/>
                <a:ea typeface="Open Sans" panose="020B0606030504020204" pitchFamily="34" charset="0"/>
                <a:cs typeface="Open Sans" panose="020B0606030504020204" pitchFamily="34" charset="0"/>
              </a:rPr>
              <a:t>Diabetes </a:t>
            </a:r>
            <a:r>
              <a:rPr lang="en-US" sz="3200" b="1">
                <a:solidFill>
                  <a:srgbClr val="098109"/>
                </a:solidFill>
                <a:latin typeface="Open Sans" panose="020B0606030504020204" pitchFamily="34" charset="0"/>
                <a:ea typeface="Open Sans" panose="020B0606030504020204" pitchFamily="34" charset="0"/>
                <a:cs typeface="Open Sans" panose="020B0606030504020204" pitchFamily="34" charset="0"/>
              </a:rPr>
              <a:t>– Hypo &amp; Hyper </a:t>
            </a:r>
            <a:endParaRPr lang="en-GB" sz="3200" dirty="0"/>
          </a:p>
        </p:txBody>
      </p:sp>
      <p:sp>
        <p:nvSpPr>
          <p:cNvPr id="9" name="TextBox 8">
            <a:extLst>
              <a:ext uri="{FF2B5EF4-FFF2-40B4-BE49-F238E27FC236}">
                <a16:creationId xmlns:a16="http://schemas.microsoft.com/office/drawing/2014/main" id="{A6063145-DCAE-9CCC-D284-0951A309D8F2}"/>
              </a:ext>
            </a:extLst>
          </p:cNvPr>
          <p:cNvSpPr txBox="1"/>
          <p:nvPr/>
        </p:nvSpPr>
        <p:spPr>
          <a:xfrm>
            <a:off x="1125190" y="1236472"/>
            <a:ext cx="10120742" cy="553998"/>
          </a:xfrm>
          <a:prstGeom prst="rect">
            <a:avLst/>
          </a:prstGeom>
          <a:noFill/>
        </p:spPr>
        <p:txBody>
          <a:bodyPr wrap="square" rtlCol="0">
            <a:spAutoFit/>
          </a:bodyPr>
          <a:lstStyle/>
          <a:p>
            <a:r>
              <a:rPr lang="en-GB" b="1" dirty="0">
                <a:solidFill>
                  <a:srgbClr val="098109"/>
                </a:solidFill>
                <a:latin typeface="Open Sans" panose="020B0606030504020204" pitchFamily="34" charset="0"/>
                <a:ea typeface="Open Sans" panose="020B0606030504020204" pitchFamily="34" charset="0"/>
                <a:cs typeface="Open Sans" panose="020B0606030504020204" pitchFamily="34" charset="0"/>
              </a:rPr>
              <a:t>Hyperglycaemia</a:t>
            </a:r>
          </a:p>
          <a:p>
            <a:r>
              <a:rPr lang="en-GB" sz="1200" dirty="0">
                <a:solidFill>
                  <a:srgbClr val="C00000"/>
                </a:solidFill>
                <a:latin typeface="Open Sans" panose="020B0606030504020204" pitchFamily="34" charset="0"/>
                <a:ea typeface="Open Sans" panose="020B0606030504020204" pitchFamily="34" charset="0"/>
                <a:cs typeface="Open Sans" panose="020B0606030504020204" pitchFamily="34" charset="0"/>
              </a:rPr>
              <a:t>Blood sugar level high             </a:t>
            </a:r>
          </a:p>
        </p:txBody>
      </p:sp>
      <p:sp>
        <p:nvSpPr>
          <p:cNvPr id="3" name="Rectangle: Rounded Corners 2">
            <a:extLst>
              <a:ext uri="{FF2B5EF4-FFF2-40B4-BE49-F238E27FC236}">
                <a16:creationId xmlns:a16="http://schemas.microsoft.com/office/drawing/2014/main" id="{76A59C35-30B1-7201-EB62-6A0C8C622B94}"/>
              </a:ext>
            </a:extLst>
          </p:cNvPr>
          <p:cNvSpPr/>
          <p:nvPr/>
        </p:nvSpPr>
        <p:spPr>
          <a:xfrm>
            <a:off x="1199414" y="2018805"/>
            <a:ext cx="3336962" cy="4337545"/>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8906FF-D63C-0FEB-C033-722DB8CBB189}"/>
              </a:ext>
            </a:extLst>
          </p:cNvPr>
          <p:cNvSpPr txBox="1"/>
          <p:nvPr/>
        </p:nvSpPr>
        <p:spPr>
          <a:xfrm>
            <a:off x="1442855" y="2332828"/>
            <a:ext cx="2897579" cy="3185487"/>
          </a:xfrm>
          <a:prstGeom prst="rect">
            <a:avLst/>
          </a:prstGeom>
          <a:noFill/>
        </p:spPr>
        <p:txBody>
          <a:bodyPr wrap="square" rtlCol="0">
            <a:spAutoFit/>
          </a:bodyPr>
          <a:lstStyle/>
          <a:p>
            <a:pPr>
              <a:spcAft>
                <a:spcPts val="600"/>
              </a:spcAft>
            </a:pPr>
            <a:r>
              <a:rPr lang="en-GB" sz="1600" b="1" dirty="0">
                <a:solidFill>
                  <a:srgbClr val="098109"/>
                </a:solidFill>
                <a:latin typeface="Open Sans" panose="020B0606030504020204" pitchFamily="34" charset="0"/>
                <a:ea typeface="Open Sans" panose="020B0606030504020204" pitchFamily="34" charset="0"/>
                <a:cs typeface="Open Sans" panose="020B0606030504020204" pitchFamily="34" charset="0"/>
              </a:rPr>
              <a:t>Hyperglycaemia</a:t>
            </a:r>
          </a:p>
          <a:p>
            <a:r>
              <a:rPr lang="en-GB" b="1" dirty="0">
                <a:solidFill>
                  <a:srgbClr val="C00000"/>
                </a:solidFill>
                <a:latin typeface="Open Sans" panose="020B0606030504020204" pitchFamily="34" charset="0"/>
                <a:ea typeface="Open Sans" panose="020B0606030504020204" pitchFamily="34" charset="0"/>
                <a:cs typeface="Open Sans" panose="020B0606030504020204" pitchFamily="34" charset="0"/>
              </a:rPr>
              <a:t>RECOGNITION</a:t>
            </a:r>
          </a:p>
          <a:p>
            <a:endParaRPr lang="en-GB" sz="9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spcAft>
                <a:spcPts val="600"/>
              </a:spcAft>
              <a:buFont typeface="Arial" panose="020B0604020202020204" pitchFamily="34" charset="0"/>
              <a:buChar char="•"/>
            </a:pPr>
            <a:r>
              <a:rPr lang="en-GB"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Sweet, fruity-smelling breath</a:t>
            </a:r>
          </a:p>
          <a:p>
            <a:pPr marL="285750" indent="-285750">
              <a:spcAft>
                <a:spcPts val="600"/>
              </a:spcAft>
              <a:buFont typeface="Arial" panose="020B0604020202020204" pitchFamily="34" charset="0"/>
              <a:buChar char="•"/>
            </a:pPr>
            <a:r>
              <a:rPr lang="en-GB"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Increased need to urinate</a:t>
            </a:r>
          </a:p>
          <a:p>
            <a:pPr marL="285750" indent="-285750">
              <a:spcAft>
                <a:spcPts val="600"/>
              </a:spcAft>
              <a:buFont typeface="Arial" panose="020B0604020202020204" pitchFamily="34" charset="0"/>
              <a:buChar char="•"/>
            </a:pPr>
            <a:r>
              <a:rPr lang="en-GB"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Increased thirst</a:t>
            </a:r>
          </a:p>
          <a:p>
            <a:pPr marL="285750" indent="-285750">
              <a:spcAft>
                <a:spcPts val="600"/>
              </a:spcAft>
              <a:buFont typeface="Arial" panose="020B0604020202020204" pitchFamily="34" charset="0"/>
              <a:buChar char="•"/>
            </a:pPr>
            <a:r>
              <a:rPr lang="en-GB"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Dry mouth</a:t>
            </a:r>
          </a:p>
          <a:p>
            <a:pPr marL="285750" indent="-285750">
              <a:spcAft>
                <a:spcPts val="600"/>
              </a:spcAft>
              <a:buFont typeface="Arial" panose="020B0604020202020204" pitchFamily="34" charset="0"/>
              <a:buChar char="•"/>
            </a:pPr>
            <a:r>
              <a:rPr lang="en-GB"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Loss of appetite</a:t>
            </a:r>
          </a:p>
          <a:p>
            <a:pPr marL="285750" indent="-285750">
              <a:spcAft>
                <a:spcPts val="600"/>
              </a:spcAft>
              <a:buFont typeface="Arial" panose="020B0604020202020204" pitchFamily="34" charset="0"/>
              <a:buChar char="•"/>
            </a:pPr>
            <a:r>
              <a:rPr lang="en-GB"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Tiredness and lethargy</a:t>
            </a:r>
          </a:p>
        </p:txBody>
      </p:sp>
      <p:sp>
        <p:nvSpPr>
          <p:cNvPr id="2" name="Rectangle: Rounded Corners 1">
            <a:extLst>
              <a:ext uri="{FF2B5EF4-FFF2-40B4-BE49-F238E27FC236}">
                <a16:creationId xmlns:a16="http://schemas.microsoft.com/office/drawing/2014/main" id="{1C985DEE-FC41-603A-F0B6-FC4AD5CE1A1F}"/>
              </a:ext>
            </a:extLst>
          </p:cNvPr>
          <p:cNvSpPr/>
          <p:nvPr/>
        </p:nvSpPr>
        <p:spPr>
          <a:xfrm>
            <a:off x="4928260" y="2018803"/>
            <a:ext cx="6425540" cy="433754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360A5C33-12AA-CCE6-7540-29A1768A0FEF}"/>
              </a:ext>
            </a:extLst>
          </p:cNvPr>
          <p:cNvSpPr txBox="1"/>
          <p:nvPr/>
        </p:nvSpPr>
        <p:spPr>
          <a:xfrm>
            <a:off x="5231575" y="2381477"/>
            <a:ext cx="5818910" cy="2292935"/>
          </a:xfrm>
          <a:prstGeom prst="rect">
            <a:avLst/>
          </a:prstGeom>
          <a:noFill/>
        </p:spPr>
        <p:txBody>
          <a:bodyPr wrap="square" rtlCol="0">
            <a:spAutoFit/>
          </a:bodyPr>
          <a:lstStyle/>
          <a:p>
            <a:pPr>
              <a:spcAft>
                <a:spcPts val="600"/>
              </a:spcAft>
            </a:pPr>
            <a:r>
              <a:rPr lang="en-GB" sz="1600" b="1" dirty="0">
                <a:solidFill>
                  <a:srgbClr val="098109"/>
                </a:solidFill>
                <a:latin typeface="Open Sans" panose="020B0606030504020204" pitchFamily="34" charset="0"/>
                <a:ea typeface="Open Sans" panose="020B0606030504020204" pitchFamily="34" charset="0"/>
                <a:cs typeface="Open Sans" panose="020B0606030504020204" pitchFamily="34" charset="0"/>
              </a:rPr>
              <a:t>Hyperglycaemia</a:t>
            </a:r>
          </a:p>
          <a:p>
            <a:r>
              <a:rPr lang="en-GB" b="1" dirty="0">
                <a:solidFill>
                  <a:srgbClr val="C00000"/>
                </a:solidFill>
                <a:latin typeface="Open Sans" panose="020B0606030504020204" pitchFamily="34" charset="0"/>
                <a:ea typeface="Open Sans" panose="020B0606030504020204" pitchFamily="34" charset="0"/>
                <a:cs typeface="Open Sans" panose="020B0606030504020204" pitchFamily="34" charset="0"/>
              </a:rPr>
              <a:t>TREATMENT</a:t>
            </a:r>
          </a:p>
          <a:p>
            <a:endParaRPr lang="en-GB" sz="9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spcAft>
                <a:spcPts val="600"/>
              </a:spcAft>
              <a:buFont typeface="Arial" panose="020B0604020202020204" pitchFamily="34" charset="0"/>
              <a:buChar char="•"/>
            </a:pPr>
            <a:r>
              <a:rPr lang="en-GB"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Sit the casualty down, calm and reassure</a:t>
            </a:r>
          </a:p>
          <a:p>
            <a:pPr marL="285750" indent="-285750">
              <a:spcAft>
                <a:spcPts val="600"/>
              </a:spcAft>
              <a:buFont typeface="Arial" panose="020B0604020202020204" pitchFamily="34" charset="0"/>
              <a:buChar char="•"/>
            </a:pPr>
            <a:r>
              <a:rPr lang="en-GB"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Encourage the casualty to use their medication</a:t>
            </a:r>
          </a:p>
          <a:p>
            <a:pPr marL="285750" indent="-285750">
              <a:spcAft>
                <a:spcPts val="600"/>
              </a:spcAft>
              <a:buFont typeface="Arial" panose="020B0604020202020204" pitchFamily="34" charset="0"/>
              <a:buChar char="•"/>
            </a:pPr>
            <a:r>
              <a:rPr lang="en-GB"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If they have not previously been diagnosed then call </a:t>
            </a:r>
            <a:r>
              <a:rPr lang="en-GB" sz="1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999</a:t>
            </a:r>
          </a:p>
          <a:p>
            <a:pPr marL="285750" indent="-285750">
              <a:spcAft>
                <a:spcPts val="600"/>
              </a:spcAft>
              <a:buFont typeface="Arial" panose="020B0604020202020204" pitchFamily="34" charset="0"/>
              <a:buChar char="•"/>
            </a:pPr>
            <a:r>
              <a:rPr lang="en-GB"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Monitor the condition. If the casualty becomes unconscious carry out basic life support</a:t>
            </a:r>
          </a:p>
        </p:txBody>
      </p:sp>
    </p:spTree>
    <p:extLst>
      <p:ext uri="{BB962C8B-B14F-4D97-AF65-F5344CB8AC3E}">
        <p14:creationId xmlns:p14="http://schemas.microsoft.com/office/powerpoint/2010/main" val="25821042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C2687C5-B12D-1BB9-55C6-7BCB04A34040}"/>
              </a:ext>
            </a:extLst>
          </p:cNvPr>
          <p:cNvSpPr>
            <a:spLocks noGrp="1"/>
          </p:cNvSpPr>
          <p:nvPr>
            <p:ph type="sldNum" sz="quarter" idx="12"/>
          </p:nvPr>
        </p:nvSpPr>
        <p:spPr/>
        <p:txBody>
          <a:bodyPr/>
          <a:lstStyle/>
          <a:p>
            <a:fld id="{B5CEABB6-07DC-46E8-9B57-56EC44A396E5}" type="slidenum">
              <a:rPr lang="en-US" smtClean="0"/>
              <a:t>27</a:t>
            </a:fld>
            <a:endParaRPr lang="en-US" dirty="0"/>
          </a:p>
        </p:txBody>
      </p:sp>
      <p:pic>
        <p:nvPicPr>
          <p:cNvPr id="8" name="Picture 7">
            <a:extLst>
              <a:ext uri="{FF2B5EF4-FFF2-40B4-BE49-F238E27FC236}">
                <a16:creationId xmlns:a16="http://schemas.microsoft.com/office/drawing/2014/main" id="{64962546-1275-B018-C8E9-57F1C44FBFC4}"/>
              </a:ext>
            </a:extLst>
          </p:cNvPr>
          <p:cNvPicPr>
            <a:picLocks noChangeAspect="1"/>
          </p:cNvPicPr>
          <p:nvPr/>
        </p:nvPicPr>
        <p:blipFill>
          <a:blip r:embed="rId2"/>
          <a:stretch>
            <a:fillRect/>
          </a:stretch>
        </p:blipFill>
        <p:spPr>
          <a:xfrm>
            <a:off x="-708780" y="1163782"/>
            <a:ext cx="7757555" cy="5694218"/>
          </a:xfrm>
          <a:prstGeom prst="rect">
            <a:avLst/>
          </a:prstGeom>
        </p:spPr>
      </p:pic>
      <p:sp>
        <p:nvSpPr>
          <p:cNvPr id="9" name="TextBox 8">
            <a:extLst>
              <a:ext uri="{FF2B5EF4-FFF2-40B4-BE49-F238E27FC236}">
                <a16:creationId xmlns:a16="http://schemas.microsoft.com/office/drawing/2014/main" id="{40375E4E-39BC-43AC-D5FB-E022FE14EDFF}"/>
              </a:ext>
            </a:extLst>
          </p:cNvPr>
          <p:cNvSpPr txBox="1"/>
          <p:nvPr/>
        </p:nvSpPr>
        <p:spPr>
          <a:xfrm>
            <a:off x="5826823" y="1284108"/>
            <a:ext cx="5325138" cy="584775"/>
          </a:xfrm>
          <a:prstGeom prst="rect">
            <a:avLst/>
          </a:prstGeom>
          <a:noFill/>
        </p:spPr>
        <p:txBody>
          <a:bodyPr wrap="square">
            <a:spAutoFit/>
          </a:bodyPr>
          <a:lstStyle/>
          <a:p>
            <a:r>
              <a:rPr lang="en-US" sz="3200" b="1" dirty="0">
                <a:solidFill>
                  <a:srgbClr val="098109"/>
                </a:solidFill>
                <a:latin typeface="Open Sans" panose="020B0606030504020204" pitchFamily="34" charset="0"/>
                <a:ea typeface="Open Sans" panose="020B0606030504020204" pitchFamily="34" charset="0"/>
                <a:cs typeface="Open Sans" panose="020B0606030504020204" pitchFamily="34" charset="0"/>
              </a:rPr>
              <a:t>Head injuries</a:t>
            </a:r>
            <a:endParaRPr lang="en-GB" sz="3200" dirty="0"/>
          </a:p>
        </p:txBody>
      </p:sp>
      <p:sp>
        <p:nvSpPr>
          <p:cNvPr id="10" name="TextBox 9">
            <a:extLst>
              <a:ext uri="{FF2B5EF4-FFF2-40B4-BE49-F238E27FC236}">
                <a16:creationId xmlns:a16="http://schemas.microsoft.com/office/drawing/2014/main" id="{487C823D-C7A5-6FD6-F03B-56C25A3C5C21}"/>
              </a:ext>
            </a:extLst>
          </p:cNvPr>
          <p:cNvSpPr txBox="1"/>
          <p:nvPr/>
        </p:nvSpPr>
        <p:spPr>
          <a:xfrm>
            <a:off x="5842658" y="2151727"/>
            <a:ext cx="5249928" cy="2554545"/>
          </a:xfrm>
          <a:prstGeom prst="rect">
            <a:avLst/>
          </a:prstGeom>
          <a:noFill/>
        </p:spPr>
        <p:txBody>
          <a:bodyPr wrap="square" rtlCol="0">
            <a:spAutoFit/>
          </a:bodyPr>
          <a:lstStyle/>
          <a:p>
            <a:r>
              <a:rPr lang="en-GB" sz="2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IMPORTANT</a:t>
            </a:r>
            <a:r>
              <a:rPr lang="en-GB"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 All head injuries have the potential to be life-threatening, and qualified medical assistance should be sought in all instances where a major head injury is suspected.</a:t>
            </a:r>
          </a:p>
          <a:p>
            <a:endParaRPr lang="en-GB"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r>
              <a:rPr lang="en-GB"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Types of head injuries include concussion, cerebral compression and skull fracture.</a:t>
            </a:r>
          </a:p>
        </p:txBody>
      </p:sp>
    </p:spTree>
    <p:extLst>
      <p:ext uri="{BB962C8B-B14F-4D97-AF65-F5344CB8AC3E}">
        <p14:creationId xmlns:p14="http://schemas.microsoft.com/office/powerpoint/2010/main" val="14073841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2AF9BD-9F31-6F2B-3124-2339A0BE44E4}"/>
              </a:ext>
            </a:extLst>
          </p:cNvPr>
          <p:cNvSpPr>
            <a:spLocks noGrp="1"/>
          </p:cNvSpPr>
          <p:nvPr>
            <p:ph type="sldNum" sz="quarter" idx="12"/>
          </p:nvPr>
        </p:nvSpPr>
        <p:spPr/>
        <p:txBody>
          <a:bodyPr/>
          <a:lstStyle/>
          <a:p>
            <a:fld id="{B5CEABB6-07DC-46E8-9B57-56EC44A396E5}" type="slidenum">
              <a:rPr lang="en-US" smtClean="0"/>
              <a:t>28</a:t>
            </a:fld>
            <a:endParaRPr lang="en-US" dirty="0"/>
          </a:p>
        </p:txBody>
      </p:sp>
      <p:sp>
        <p:nvSpPr>
          <p:cNvPr id="5" name="Rectangle: Rounded Corners 4">
            <a:extLst>
              <a:ext uri="{FF2B5EF4-FFF2-40B4-BE49-F238E27FC236}">
                <a16:creationId xmlns:a16="http://schemas.microsoft.com/office/drawing/2014/main" id="{E31F9C3F-10BA-5A4E-9D8B-15C316543CA2}"/>
              </a:ext>
            </a:extLst>
          </p:cNvPr>
          <p:cNvSpPr/>
          <p:nvPr/>
        </p:nvSpPr>
        <p:spPr>
          <a:xfrm>
            <a:off x="4809507" y="644235"/>
            <a:ext cx="2707574" cy="5569527"/>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8F511DFA-1E79-0C0A-0AD4-B1BD4B4A9853}"/>
              </a:ext>
            </a:extLst>
          </p:cNvPr>
          <p:cNvSpPr/>
          <p:nvPr/>
        </p:nvSpPr>
        <p:spPr>
          <a:xfrm>
            <a:off x="1264722" y="644235"/>
            <a:ext cx="2707574" cy="5569527"/>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Rounded Corners 6">
            <a:extLst>
              <a:ext uri="{FF2B5EF4-FFF2-40B4-BE49-F238E27FC236}">
                <a16:creationId xmlns:a16="http://schemas.microsoft.com/office/drawing/2014/main" id="{3BDCBEAB-7C28-3FD9-0E61-2675BA1BD63B}"/>
              </a:ext>
            </a:extLst>
          </p:cNvPr>
          <p:cNvSpPr/>
          <p:nvPr/>
        </p:nvSpPr>
        <p:spPr>
          <a:xfrm>
            <a:off x="8333510" y="644236"/>
            <a:ext cx="2707574" cy="5569527"/>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67B3468A-CFB5-768E-8F53-346AC06CEBC2}"/>
              </a:ext>
            </a:extLst>
          </p:cNvPr>
          <p:cNvSpPr txBox="1"/>
          <p:nvPr/>
        </p:nvSpPr>
        <p:spPr>
          <a:xfrm>
            <a:off x="1396340" y="973777"/>
            <a:ext cx="2403765" cy="1431161"/>
          </a:xfrm>
          <a:prstGeom prst="rect">
            <a:avLst/>
          </a:prstGeom>
          <a:noFill/>
        </p:spPr>
        <p:txBody>
          <a:bodyPr wrap="square" rtlCol="0">
            <a:spAutoFit/>
          </a:bodyPr>
          <a:lstStyle/>
          <a:p>
            <a:r>
              <a:rPr lang="en-GB" sz="1500" b="1" dirty="0">
                <a:solidFill>
                  <a:srgbClr val="098109"/>
                </a:solidFill>
                <a:latin typeface="Open Sans" panose="020B0606030504020204" pitchFamily="34" charset="0"/>
                <a:ea typeface="Open Sans" panose="020B0606030504020204" pitchFamily="34" charset="0"/>
                <a:cs typeface="Open Sans" panose="020B0606030504020204" pitchFamily="34" charset="0"/>
              </a:rPr>
              <a:t>CONCUSSION</a:t>
            </a:r>
          </a:p>
          <a:p>
            <a:r>
              <a:rPr lang="en-GB" sz="1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What is it?</a:t>
            </a:r>
          </a:p>
          <a:p>
            <a:endParaRPr lang="en-GB" sz="12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r>
              <a:rPr lang="en-GB"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Shaking of the brain causes temporary disturbance of normal brain activity. Often caused by a blow to the head.</a:t>
            </a:r>
          </a:p>
        </p:txBody>
      </p:sp>
      <p:sp>
        <p:nvSpPr>
          <p:cNvPr id="9" name="TextBox 8">
            <a:extLst>
              <a:ext uri="{FF2B5EF4-FFF2-40B4-BE49-F238E27FC236}">
                <a16:creationId xmlns:a16="http://schemas.microsoft.com/office/drawing/2014/main" id="{341F89E0-4214-0360-79D3-D534351E7CB8}"/>
              </a:ext>
            </a:extLst>
          </p:cNvPr>
          <p:cNvSpPr txBox="1"/>
          <p:nvPr/>
        </p:nvSpPr>
        <p:spPr>
          <a:xfrm>
            <a:off x="4892635" y="973777"/>
            <a:ext cx="2553196" cy="1431161"/>
          </a:xfrm>
          <a:prstGeom prst="rect">
            <a:avLst/>
          </a:prstGeom>
          <a:noFill/>
        </p:spPr>
        <p:txBody>
          <a:bodyPr wrap="square" rtlCol="0">
            <a:spAutoFit/>
          </a:bodyPr>
          <a:lstStyle/>
          <a:p>
            <a:r>
              <a:rPr lang="en-GB" sz="1500" b="1" dirty="0">
                <a:solidFill>
                  <a:srgbClr val="098109"/>
                </a:solidFill>
                <a:latin typeface="Open Sans" panose="020B0606030504020204" pitchFamily="34" charset="0"/>
                <a:ea typeface="Open Sans" panose="020B0606030504020204" pitchFamily="34" charset="0"/>
                <a:cs typeface="Open Sans" panose="020B0606030504020204" pitchFamily="34" charset="0"/>
              </a:rPr>
              <a:t>CEREBRAL COMPRESSION</a:t>
            </a:r>
          </a:p>
          <a:p>
            <a:r>
              <a:rPr lang="en-GB" sz="1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What is it?</a:t>
            </a:r>
          </a:p>
          <a:p>
            <a:endParaRPr lang="en-GB" sz="12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r>
              <a:rPr lang="en-GB"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 build-up of pressure on the brain caused by brain tissue swelling or an accumulation of blood.</a:t>
            </a:r>
          </a:p>
        </p:txBody>
      </p:sp>
      <p:sp>
        <p:nvSpPr>
          <p:cNvPr id="10" name="TextBox 9">
            <a:extLst>
              <a:ext uri="{FF2B5EF4-FFF2-40B4-BE49-F238E27FC236}">
                <a16:creationId xmlns:a16="http://schemas.microsoft.com/office/drawing/2014/main" id="{EA61E8E4-59B7-E872-CD5E-F2E7B2B88AD3}"/>
              </a:ext>
            </a:extLst>
          </p:cNvPr>
          <p:cNvSpPr txBox="1"/>
          <p:nvPr/>
        </p:nvSpPr>
        <p:spPr>
          <a:xfrm>
            <a:off x="8443356" y="973776"/>
            <a:ext cx="2483922" cy="1246495"/>
          </a:xfrm>
          <a:prstGeom prst="rect">
            <a:avLst/>
          </a:prstGeom>
          <a:noFill/>
        </p:spPr>
        <p:txBody>
          <a:bodyPr wrap="square" rtlCol="0">
            <a:spAutoFit/>
          </a:bodyPr>
          <a:lstStyle/>
          <a:p>
            <a:r>
              <a:rPr lang="en-GB" sz="1500" b="1" dirty="0">
                <a:solidFill>
                  <a:srgbClr val="098109"/>
                </a:solidFill>
                <a:latin typeface="Open Sans" panose="020B0606030504020204" pitchFamily="34" charset="0"/>
                <a:ea typeface="Open Sans" panose="020B0606030504020204" pitchFamily="34" charset="0"/>
                <a:cs typeface="Open Sans" panose="020B0606030504020204" pitchFamily="34" charset="0"/>
              </a:rPr>
              <a:t>SKULL FRACTURE</a:t>
            </a:r>
          </a:p>
          <a:p>
            <a:r>
              <a:rPr lang="en-GB" sz="1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What is it?</a:t>
            </a:r>
          </a:p>
          <a:p>
            <a:endParaRPr lang="en-GB" sz="12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r>
              <a:rPr lang="en-GB"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Can be either open or closed; caused by either a direct or indirect blow to the head.</a:t>
            </a:r>
          </a:p>
        </p:txBody>
      </p:sp>
      <p:sp>
        <p:nvSpPr>
          <p:cNvPr id="11" name="Rectangle: Rounded Corners 10">
            <a:extLst>
              <a:ext uri="{FF2B5EF4-FFF2-40B4-BE49-F238E27FC236}">
                <a16:creationId xmlns:a16="http://schemas.microsoft.com/office/drawing/2014/main" id="{8E2860F4-926C-6CC0-C7BB-C6963570394E}"/>
              </a:ext>
            </a:extLst>
          </p:cNvPr>
          <p:cNvSpPr/>
          <p:nvPr/>
        </p:nvSpPr>
        <p:spPr>
          <a:xfrm>
            <a:off x="1496290" y="2743199"/>
            <a:ext cx="2185060" cy="43938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298ECF51-028B-54EF-D37F-BCF40B8E6AC4}"/>
              </a:ext>
            </a:extLst>
          </p:cNvPr>
          <p:cNvSpPr txBox="1"/>
          <p:nvPr/>
        </p:nvSpPr>
        <p:spPr>
          <a:xfrm>
            <a:off x="1698171" y="2814453"/>
            <a:ext cx="1840676" cy="307777"/>
          </a:xfrm>
          <a:prstGeom prst="rect">
            <a:avLst/>
          </a:prstGeom>
          <a:noFill/>
        </p:spPr>
        <p:txBody>
          <a:bodyPr wrap="square" rtlCol="0">
            <a:spAutoFit/>
          </a:bodyPr>
          <a:lstStyle/>
          <a:p>
            <a:pPr algn="ctr"/>
            <a:r>
              <a:rPr lang="en-GB"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RECOGNITION</a:t>
            </a:r>
          </a:p>
        </p:txBody>
      </p:sp>
      <p:sp>
        <p:nvSpPr>
          <p:cNvPr id="13" name="Rectangle: Rounded Corners 12">
            <a:extLst>
              <a:ext uri="{FF2B5EF4-FFF2-40B4-BE49-F238E27FC236}">
                <a16:creationId xmlns:a16="http://schemas.microsoft.com/office/drawing/2014/main" id="{8D597E1A-C677-1362-3FE3-DDF6CEEE860B}"/>
              </a:ext>
            </a:extLst>
          </p:cNvPr>
          <p:cNvSpPr/>
          <p:nvPr/>
        </p:nvSpPr>
        <p:spPr>
          <a:xfrm>
            <a:off x="5060373" y="2743199"/>
            <a:ext cx="2185060" cy="43938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10C99701-6B02-5408-E34E-F4A695B061E8}"/>
              </a:ext>
            </a:extLst>
          </p:cNvPr>
          <p:cNvSpPr txBox="1"/>
          <p:nvPr/>
        </p:nvSpPr>
        <p:spPr>
          <a:xfrm>
            <a:off x="5242956" y="2817479"/>
            <a:ext cx="1840676" cy="307777"/>
          </a:xfrm>
          <a:prstGeom prst="rect">
            <a:avLst/>
          </a:prstGeom>
          <a:noFill/>
        </p:spPr>
        <p:txBody>
          <a:bodyPr wrap="square" rtlCol="0">
            <a:spAutoFit/>
          </a:bodyPr>
          <a:lstStyle/>
          <a:p>
            <a:pPr algn="ctr"/>
            <a:r>
              <a:rPr lang="en-GB"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RECOGNITION</a:t>
            </a:r>
          </a:p>
        </p:txBody>
      </p:sp>
      <p:sp>
        <p:nvSpPr>
          <p:cNvPr id="15" name="Rectangle: Rounded Corners 14">
            <a:extLst>
              <a:ext uri="{FF2B5EF4-FFF2-40B4-BE49-F238E27FC236}">
                <a16:creationId xmlns:a16="http://schemas.microsoft.com/office/drawing/2014/main" id="{DE7E4974-AB72-9653-6217-340609C86926}"/>
              </a:ext>
            </a:extLst>
          </p:cNvPr>
          <p:cNvSpPr/>
          <p:nvPr/>
        </p:nvSpPr>
        <p:spPr>
          <a:xfrm>
            <a:off x="8610600" y="2755074"/>
            <a:ext cx="2185060" cy="43938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DCBB00D6-B5A1-9C0E-85CF-160537FD1BB8}"/>
              </a:ext>
            </a:extLst>
          </p:cNvPr>
          <p:cNvSpPr txBox="1"/>
          <p:nvPr/>
        </p:nvSpPr>
        <p:spPr>
          <a:xfrm>
            <a:off x="8800112" y="2825841"/>
            <a:ext cx="1840676" cy="307777"/>
          </a:xfrm>
          <a:prstGeom prst="rect">
            <a:avLst/>
          </a:prstGeom>
          <a:noFill/>
        </p:spPr>
        <p:txBody>
          <a:bodyPr wrap="square" rtlCol="0">
            <a:spAutoFit/>
          </a:bodyPr>
          <a:lstStyle/>
          <a:p>
            <a:pPr algn="ctr"/>
            <a:r>
              <a:rPr lang="en-GB"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RECOGNITION</a:t>
            </a:r>
          </a:p>
        </p:txBody>
      </p:sp>
      <p:sp>
        <p:nvSpPr>
          <p:cNvPr id="17" name="TextBox 16">
            <a:extLst>
              <a:ext uri="{FF2B5EF4-FFF2-40B4-BE49-F238E27FC236}">
                <a16:creationId xmlns:a16="http://schemas.microsoft.com/office/drawing/2014/main" id="{F2465DE4-2CC2-8FE0-4E8D-794DB234728F}"/>
              </a:ext>
            </a:extLst>
          </p:cNvPr>
          <p:cNvSpPr txBox="1"/>
          <p:nvPr/>
        </p:nvSpPr>
        <p:spPr>
          <a:xfrm>
            <a:off x="1396339" y="3550722"/>
            <a:ext cx="2403765" cy="1508105"/>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GB"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Possible brief loss of consciousness</a:t>
            </a:r>
          </a:p>
          <a:p>
            <a:pPr marL="171450" indent="-171450">
              <a:spcAft>
                <a:spcPts val="600"/>
              </a:spcAft>
              <a:buFont typeface="Arial" panose="020B0604020202020204" pitchFamily="34" charset="0"/>
              <a:buChar char="•"/>
            </a:pPr>
            <a:r>
              <a:rPr lang="en-GB"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Dizziness and nausea</a:t>
            </a:r>
          </a:p>
          <a:p>
            <a:pPr marL="171450" indent="-171450">
              <a:spcAft>
                <a:spcPts val="600"/>
              </a:spcAft>
              <a:buFont typeface="Arial" panose="020B0604020202020204" pitchFamily="34" charset="0"/>
              <a:buChar char="•"/>
            </a:pPr>
            <a:r>
              <a:rPr lang="en-GB"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Headache</a:t>
            </a:r>
          </a:p>
          <a:p>
            <a:pPr marL="171450" indent="-171450">
              <a:spcAft>
                <a:spcPts val="600"/>
              </a:spcAft>
              <a:buFont typeface="Arial" panose="020B0604020202020204" pitchFamily="34" charset="0"/>
              <a:buChar char="•"/>
            </a:pPr>
            <a:r>
              <a:rPr lang="en-GB"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Brief loss of memory</a:t>
            </a:r>
          </a:p>
          <a:p>
            <a:pPr marL="171450" indent="-171450">
              <a:spcAft>
                <a:spcPts val="600"/>
              </a:spcAft>
              <a:buFont typeface="Arial" panose="020B0604020202020204" pitchFamily="34" charset="0"/>
              <a:buChar char="•"/>
            </a:pPr>
            <a:r>
              <a:rPr lang="en-GB"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Blurred vision</a:t>
            </a:r>
          </a:p>
        </p:txBody>
      </p:sp>
      <p:sp>
        <p:nvSpPr>
          <p:cNvPr id="18" name="TextBox 17">
            <a:extLst>
              <a:ext uri="{FF2B5EF4-FFF2-40B4-BE49-F238E27FC236}">
                <a16:creationId xmlns:a16="http://schemas.microsoft.com/office/drawing/2014/main" id="{BECB8F76-FCF3-2088-13BC-D55BDD9B508F}"/>
              </a:ext>
            </a:extLst>
          </p:cNvPr>
          <p:cNvSpPr txBox="1"/>
          <p:nvPr/>
        </p:nvSpPr>
        <p:spPr>
          <a:xfrm>
            <a:off x="4869872" y="3520846"/>
            <a:ext cx="2403765" cy="1769715"/>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GB"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Intense headache</a:t>
            </a:r>
          </a:p>
          <a:p>
            <a:pPr marL="171450" indent="-171450">
              <a:spcAft>
                <a:spcPts val="600"/>
              </a:spcAft>
              <a:buFont typeface="Arial" panose="020B0604020202020204" pitchFamily="34" charset="0"/>
              <a:buChar char="•"/>
            </a:pPr>
            <a:r>
              <a:rPr lang="en-GB"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Drowsiness</a:t>
            </a:r>
          </a:p>
          <a:p>
            <a:pPr marL="171450" indent="-171450">
              <a:spcAft>
                <a:spcPts val="600"/>
              </a:spcAft>
              <a:buFont typeface="Arial" panose="020B0604020202020204" pitchFamily="34" charset="0"/>
              <a:buChar char="•"/>
            </a:pPr>
            <a:r>
              <a:rPr lang="en-GB"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Unequal pupil sizes</a:t>
            </a:r>
          </a:p>
          <a:p>
            <a:pPr marL="171450" indent="-171450">
              <a:spcAft>
                <a:spcPts val="600"/>
              </a:spcAft>
              <a:buFont typeface="Arial" panose="020B0604020202020204" pitchFamily="34" charset="0"/>
              <a:buChar char="•"/>
            </a:pPr>
            <a:r>
              <a:rPr lang="en-GB"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Slow, strong pulse</a:t>
            </a:r>
          </a:p>
          <a:p>
            <a:pPr marL="171450" indent="-171450">
              <a:spcAft>
                <a:spcPts val="600"/>
              </a:spcAft>
              <a:buFont typeface="Arial" panose="020B0604020202020204" pitchFamily="34" charset="0"/>
              <a:buChar char="•"/>
            </a:pPr>
            <a:r>
              <a:rPr lang="en-GB"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Weakness or paralysis down one side of the body</a:t>
            </a:r>
          </a:p>
          <a:p>
            <a:pPr marL="171450" indent="-171450">
              <a:spcAft>
                <a:spcPts val="600"/>
              </a:spcAft>
              <a:buFont typeface="Arial" panose="020B0604020202020204" pitchFamily="34" charset="0"/>
              <a:buChar char="•"/>
            </a:pPr>
            <a:r>
              <a:rPr lang="en-GB"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Noisy breathing</a:t>
            </a:r>
          </a:p>
        </p:txBody>
      </p:sp>
      <p:sp>
        <p:nvSpPr>
          <p:cNvPr id="19" name="TextBox 18">
            <a:extLst>
              <a:ext uri="{FF2B5EF4-FFF2-40B4-BE49-F238E27FC236}">
                <a16:creationId xmlns:a16="http://schemas.microsoft.com/office/drawing/2014/main" id="{208A2DF1-662F-0098-4BC5-5495BEEDBE52}"/>
              </a:ext>
            </a:extLst>
          </p:cNvPr>
          <p:cNvSpPr txBox="1"/>
          <p:nvPr/>
        </p:nvSpPr>
        <p:spPr>
          <a:xfrm>
            <a:off x="8431483" y="3550722"/>
            <a:ext cx="2403765" cy="2062103"/>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GB"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Associated wound</a:t>
            </a:r>
          </a:p>
          <a:p>
            <a:pPr marL="171450" indent="-171450">
              <a:spcAft>
                <a:spcPts val="600"/>
              </a:spcAft>
              <a:buFont typeface="Arial" panose="020B0604020202020204" pitchFamily="34" charset="0"/>
              <a:buChar char="•"/>
            </a:pPr>
            <a:r>
              <a:rPr lang="en-GB"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Tenderness and pain</a:t>
            </a:r>
          </a:p>
          <a:p>
            <a:pPr marL="171450" indent="-171450">
              <a:spcAft>
                <a:spcPts val="600"/>
              </a:spcAft>
              <a:buFont typeface="Arial" panose="020B0604020202020204" pitchFamily="34" charset="0"/>
              <a:buChar char="•"/>
            </a:pPr>
            <a:r>
              <a:rPr lang="en-GB"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Depression/deformity of the skull</a:t>
            </a:r>
          </a:p>
          <a:p>
            <a:pPr marL="171450" indent="-171450">
              <a:spcAft>
                <a:spcPts val="600"/>
              </a:spcAft>
              <a:buFont typeface="Arial" panose="020B0604020202020204" pitchFamily="34" charset="0"/>
              <a:buChar char="•"/>
            </a:pPr>
            <a:r>
              <a:rPr lang="en-GB"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Bruising and swelling at the site of injury</a:t>
            </a:r>
          </a:p>
          <a:p>
            <a:pPr marL="171450" indent="-171450">
              <a:spcAft>
                <a:spcPts val="600"/>
              </a:spcAft>
              <a:buFont typeface="Arial" panose="020B0604020202020204" pitchFamily="34" charset="0"/>
              <a:buChar char="•"/>
            </a:pPr>
            <a:r>
              <a:rPr lang="en-GB" sz="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Presence of cerebral spinal fluid (CSF) from ears and nose</a:t>
            </a:r>
          </a:p>
        </p:txBody>
      </p:sp>
    </p:spTree>
    <p:extLst>
      <p:ext uri="{BB962C8B-B14F-4D97-AF65-F5344CB8AC3E}">
        <p14:creationId xmlns:p14="http://schemas.microsoft.com/office/powerpoint/2010/main" val="1666481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C2687C5-B12D-1BB9-55C6-7BCB04A34040}"/>
              </a:ext>
            </a:extLst>
          </p:cNvPr>
          <p:cNvSpPr>
            <a:spLocks noGrp="1"/>
          </p:cNvSpPr>
          <p:nvPr>
            <p:ph type="sldNum" sz="quarter" idx="12"/>
          </p:nvPr>
        </p:nvSpPr>
        <p:spPr/>
        <p:txBody>
          <a:bodyPr/>
          <a:lstStyle/>
          <a:p>
            <a:fld id="{B5CEABB6-07DC-46E8-9B57-56EC44A396E5}" type="slidenum">
              <a:rPr lang="en-US" smtClean="0"/>
              <a:t>29</a:t>
            </a:fld>
            <a:endParaRPr lang="en-US" dirty="0"/>
          </a:p>
        </p:txBody>
      </p:sp>
      <p:pic>
        <p:nvPicPr>
          <p:cNvPr id="8" name="Picture 7">
            <a:extLst>
              <a:ext uri="{FF2B5EF4-FFF2-40B4-BE49-F238E27FC236}">
                <a16:creationId xmlns:a16="http://schemas.microsoft.com/office/drawing/2014/main" id="{64962546-1275-B018-C8E9-57F1C44FBFC4}"/>
              </a:ext>
            </a:extLst>
          </p:cNvPr>
          <p:cNvPicPr>
            <a:picLocks noChangeAspect="1"/>
          </p:cNvPicPr>
          <p:nvPr/>
        </p:nvPicPr>
        <p:blipFill>
          <a:blip r:embed="rId2"/>
          <a:stretch>
            <a:fillRect/>
          </a:stretch>
        </p:blipFill>
        <p:spPr>
          <a:xfrm>
            <a:off x="-708780" y="1163782"/>
            <a:ext cx="7757555" cy="5694218"/>
          </a:xfrm>
          <a:prstGeom prst="rect">
            <a:avLst/>
          </a:prstGeom>
        </p:spPr>
      </p:pic>
      <p:sp>
        <p:nvSpPr>
          <p:cNvPr id="9" name="TextBox 8">
            <a:extLst>
              <a:ext uri="{FF2B5EF4-FFF2-40B4-BE49-F238E27FC236}">
                <a16:creationId xmlns:a16="http://schemas.microsoft.com/office/drawing/2014/main" id="{40375E4E-39BC-43AC-D5FB-E022FE14EDFF}"/>
              </a:ext>
            </a:extLst>
          </p:cNvPr>
          <p:cNvSpPr txBox="1"/>
          <p:nvPr/>
        </p:nvSpPr>
        <p:spPr>
          <a:xfrm>
            <a:off x="5826823" y="1284108"/>
            <a:ext cx="5325138" cy="584775"/>
          </a:xfrm>
          <a:prstGeom prst="rect">
            <a:avLst/>
          </a:prstGeom>
          <a:noFill/>
        </p:spPr>
        <p:txBody>
          <a:bodyPr wrap="square">
            <a:spAutoFit/>
          </a:bodyPr>
          <a:lstStyle/>
          <a:p>
            <a:r>
              <a:rPr lang="en-US" sz="3200" b="1" dirty="0">
                <a:solidFill>
                  <a:srgbClr val="098109"/>
                </a:solidFill>
                <a:latin typeface="Open Sans" panose="020B0606030504020204" pitchFamily="34" charset="0"/>
                <a:ea typeface="Open Sans" panose="020B0606030504020204" pitchFamily="34" charset="0"/>
                <a:cs typeface="Open Sans" panose="020B0606030504020204" pitchFamily="34" charset="0"/>
              </a:rPr>
              <a:t>Head injuries</a:t>
            </a:r>
            <a:endParaRPr lang="en-GB" sz="3200" dirty="0"/>
          </a:p>
        </p:txBody>
      </p:sp>
      <p:sp>
        <p:nvSpPr>
          <p:cNvPr id="10" name="TextBox 9">
            <a:extLst>
              <a:ext uri="{FF2B5EF4-FFF2-40B4-BE49-F238E27FC236}">
                <a16:creationId xmlns:a16="http://schemas.microsoft.com/office/drawing/2014/main" id="{487C823D-C7A5-6FD6-F03B-56C25A3C5C21}"/>
              </a:ext>
            </a:extLst>
          </p:cNvPr>
          <p:cNvSpPr txBox="1"/>
          <p:nvPr/>
        </p:nvSpPr>
        <p:spPr>
          <a:xfrm>
            <a:off x="5842658" y="2151727"/>
            <a:ext cx="5249928" cy="3323987"/>
          </a:xfrm>
          <a:prstGeom prst="rect">
            <a:avLst/>
          </a:prstGeom>
          <a:noFill/>
        </p:spPr>
        <p:txBody>
          <a:bodyPr wrap="square" rtlCol="0">
            <a:spAutoFit/>
          </a:bodyPr>
          <a:lstStyle/>
          <a:p>
            <a:r>
              <a:rPr lang="en-GB" sz="2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TREATMENT</a:t>
            </a:r>
            <a:r>
              <a:rPr lang="en-GB"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a:t>
            </a:r>
            <a:r>
              <a:rPr lang="en-GB" sz="2000" dirty="0">
                <a:solidFill>
                  <a:srgbClr val="C00000"/>
                </a:solidFill>
                <a:latin typeface="Open Sans" panose="020B0606030504020204" pitchFamily="34" charset="0"/>
                <a:ea typeface="Open Sans" panose="020B0606030504020204" pitchFamily="34" charset="0"/>
                <a:cs typeface="Open Sans" panose="020B0606030504020204" pitchFamily="34" charset="0"/>
              </a:rPr>
              <a:t>(General)</a:t>
            </a:r>
          </a:p>
          <a:p>
            <a:endParaRPr lang="en-GB"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marL="342900" indent="-342900">
              <a:spcAft>
                <a:spcPts val="1200"/>
              </a:spcAft>
              <a:buClr>
                <a:srgbClr val="C00000"/>
              </a:buClr>
              <a:buFont typeface="Wingdings" panose="05000000000000000000" pitchFamily="2" charset="2"/>
              <a:buChar char="v"/>
            </a:pPr>
            <a:r>
              <a:rPr lang="en-GB"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Control any bleeding and/or CSF loss</a:t>
            </a:r>
          </a:p>
          <a:p>
            <a:pPr marL="342900" indent="-342900">
              <a:spcAft>
                <a:spcPts val="1200"/>
              </a:spcAft>
              <a:buClr>
                <a:srgbClr val="C00000"/>
              </a:buClr>
              <a:buFont typeface="Wingdings" panose="05000000000000000000" pitchFamily="2" charset="2"/>
              <a:buChar char="v"/>
            </a:pPr>
            <a:r>
              <a:rPr lang="en-GB"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Contact emergency services – </a:t>
            </a:r>
            <a:r>
              <a:rPr lang="en-GB" sz="2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999</a:t>
            </a:r>
          </a:p>
          <a:p>
            <a:pPr marL="342900" indent="-342900">
              <a:spcAft>
                <a:spcPts val="1200"/>
              </a:spcAft>
              <a:buClr>
                <a:srgbClr val="C00000"/>
              </a:buClr>
              <a:buFont typeface="Wingdings" panose="05000000000000000000" pitchFamily="2" charset="2"/>
              <a:buChar char="v"/>
            </a:pPr>
            <a:r>
              <a:rPr lang="en-GB"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Place the casualty in a comfortable position, preferably on a flat surface with the head and shoulders raised</a:t>
            </a:r>
          </a:p>
          <a:p>
            <a:pPr marL="342900" indent="-342900">
              <a:spcAft>
                <a:spcPts val="600"/>
              </a:spcAft>
              <a:buClr>
                <a:srgbClr val="C00000"/>
              </a:buClr>
              <a:buFont typeface="Wingdings" panose="05000000000000000000" pitchFamily="2" charset="2"/>
              <a:buChar char="v"/>
            </a:pPr>
            <a:r>
              <a:rPr lang="en-GB"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Monitor the casualty and be prepared to carry out basic life support </a:t>
            </a:r>
          </a:p>
        </p:txBody>
      </p:sp>
    </p:spTree>
    <p:extLst>
      <p:ext uri="{BB962C8B-B14F-4D97-AF65-F5344CB8AC3E}">
        <p14:creationId xmlns:p14="http://schemas.microsoft.com/office/powerpoint/2010/main" val="536015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6B2F3AC-DA4D-4511-107C-6C3A2BCFDBBC}"/>
              </a:ext>
            </a:extLst>
          </p:cNvPr>
          <p:cNvSpPr>
            <a:spLocks noGrp="1"/>
          </p:cNvSpPr>
          <p:nvPr>
            <p:ph type="sldNum" sz="quarter" idx="12"/>
          </p:nvPr>
        </p:nvSpPr>
        <p:spPr/>
        <p:txBody>
          <a:bodyPr/>
          <a:lstStyle/>
          <a:p>
            <a:fld id="{B5CEABB6-07DC-46E8-9B57-56EC44A396E5}" type="slidenum">
              <a:rPr lang="en-US" smtClean="0"/>
              <a:t>3</a:t>
            </a:fld>
            <a:endParaRPr lang="en-US" dirty="0"/>
          </a:p>
        </p:txBody>
      </p:sp>
      <p:pic>
        <p:nvPicPr>
          <p:cNvPr id="13" name="Picture 12" descr="A picture containing person, person, sweater, standing&#10;&#10;Description automatically generated">
            <a:extLst>
              <a:ext uri="{FF2B5EF4-FFF2-40B4-BE49-F238E27FC236}">
                <a16:creationId xmlns:a16="http://schemas.microsoft.com/office/drawing/2014/main" id="{02A933A5-65FA-7125-3A7B-EEDC2F022097}"/>
              </a:ext>
            </a:extLst>
          </p:cNvPr>
          <p:cNvPicPr>
            <a:picLocks noChangeAspect="1"/>
          </p:cNvPicPr>
          <p:nvPr/>
        </p:nvPicPr>
        <p:blipFill>
          <a:blip r:embed="rId2"/>
          <a:stretch>
            <a:fillRect/>
          </a:stretch>
        </p:blipFill>
        <p:spPr>
          <a:xfrm>
            <a:off x="-307885" y="0"/>
            <a:ext cx="4661297" cy="6858000"/>
          </a:xfrm>
          <a:prstGeom prst="rect">
            <a:avLst/>
          </a:prstGeom>
        </p:spPr>
      </p:pic>
      <p:sp>
        <p:nvSpPr>
          <p:cNvPr id="15" name="TextBox 14">
            <a:extLst>
              <a:ext uri="{FF2B5EF4-FFF2-40B4-BE49-F238E27FC236}">
                <a16:creationId xmlns:a16="http://schemas.microsoft.com/office/drawing/2014/main" id="{A2B1D2B9-623C-78E3-3BDF-4C041C59D7A6}"/>
              </a:ext>
            </a:extLst>
          </p:cNvPr>
          <p:cNvSpPr txBox="1"/>
          <p:nvPr/>
        </p:nvSpPr>
        <p:spPr>
          <a:xfrm>
            <a:off x="5257800" y="822499"/>
            <a:ext cx="6248400" cy="584775"/>
          </a:xfrm>
          <a:prstGeom prst="rect">
            <a:avLst/>
          </a:prstGeom>
          <a:noFill/>
        </p:spPr>
        <p:txBody>
          <a:bodyPr wrap="square">
            <a:spAutoFit/>
          </a:bodyPr>
          <a:lstStyle/>
          <a:p>
            <a:r>
              <a:rPr lang="en-US" sz="3200" b="1" dirty="0">
                <a:solidFill>
                  <a:srgbClr val="098109"/>
                </a:solidFill>
                <a:latin typeface="Open Sans" panose="020B0606030504020204" pitchFamily="34" charset="0"/>
                <a:ea typeface="Open Sans" panose="020B0606030504020204" pitchFamily="34" charset="0"/>
                <a:cs typeface="Open Sans" panose="020B0606030504020204" pitchFamily="34" charset="0"/>
              </a:rPr>
              <a:t>The role of the first aider</a:t>
            </a:r>
            <a:endParaRPr lang="en-GB" sz="3200" dirty="0"/>
          </a:p>
        </p:txBody>
      </p:sp>
      <p:sp>
        <p:nvSpPr>
          <p:cNvPr id="16" name="TextBox 15">
            <a:extLst>
              <a:ext uri="{FF2B5EF4-FFF2-40B4-BE49-F238E27FC236}">
                <a16:creationId xmlns:a16="http://schemas.microsoft.com/office/drawing/2014/main" id="{9D33493B-6950-2F6E-C296-643B41F8DDB1}"/>
              </a:ext>
            </a:extLst>
          </p:cNvPr>
          <p:cNvSpPr txBox="1"/>
          <p:nvPr/>
        </p:nvSpPr>
        <p:spPr>
          <a:xfrm>
            <a:off x="5277606" y="2054087"/>
            <a:ext cx="5840967" cy="3785652"/>
          </a:xfrm>
          <a:prstGeom prst="rect">
            <a:avLst/>
          </a:prstGeom>
          <a:noFill/>
        </p:spPr>
        <p:txBody>
          <a:bodyPr wrap="square" rtlCol="0">
            <a:spAutoFit/>
          </a:bodyPr>
          <a:lstStyle/>
          <a:p>
            <a:r>
              <a:rPr lang="en-GB" sz="2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Preserve Life</a:t>
            </a:r>
          </a:p>
          <a:p>
            <a:r>
              <a:rPr lang="en-GB"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Administer immediate effective first aid to a casualty in order to safe life.</a:t>
            </a:r>
          </a:p>
          <a:p>
            <a:endParaRPr lang="en-GB" sz="2000" dirty="0">
              <a:latin typeface="Open Sans" panose="020B0606030504020204" pitchFamily="34" charset="0"/>
              <a:ea typeface="Open Sans" panose="020B0606030504020204" pitchFamily="34" charset="0"/>
              <a:cs typeface="Open Sans" panose="020B0606030504020204" pitchFamily="34" charset="0"/>
            </a:endParaRPr>
          </a:p>
          <a:p>
            <a:r>
              <a:rPr lang="en-GB" sz="2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Prevent the Condition from Worsening</a:t>
            </a:r>
          </a:p>
          <a:p>
            <a:r>
              <a:rPr lang="en-GB"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Recognising and treating the cause will assist with preventing the condition from worsening.</a:t>
            </a:r>
          </a:p>
          <a:p>
            <a:endParaRPr lang="en-GB" sz="2000" dirty="0">
              <a:latin typeface="Open Sans" panose="020B0606030504020204" pitchFamily="34" charset="0"/>
              <a:ea typeface="Open Sans" panose="020B0606030504020204" pitchFamily="34" charset="0"/>
              <a:cs typeface="Open Sans" panose="020B0606030504020204" pitchFamily="34" charset="0"/>
            </a:endParaRPr>
          </a:p>
          <a:p>
            <a:r>
              <a:rPr lang="en-GB" sz="2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Promote Recovery</a:t>
            </a:r>
          </a:p>
          <a:p>
            <a:r>
              <a:rPr lang="en-GB"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Administer ongoing treatment and offer constant support until the arrival of qualified medical assistance.</a:t>
            </a:r>
          </a:p>
        </p:txBody>
      </p:sp>
    </p:spTree>
    <p:extLst>
      <p:ext uri="{BB962C8B-B14F-4D97-AF65-F5344CB8AC3E}">
        <p14:creationId xmlns:p14="http://schemas.microsoft.com/office/powerpoint/2010/main" val="5934374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C2687C5-B12D-1BB9-55C6-7BCB04A34040}"/>
              </a:ext>
            </a:extLst>
          </p:cNvPr>
          <p:cNvSpPr>
            <a:spLocks noGrp="1"/>
          </p:cNvSpPr>
          <p:nvPr>
            <p:ph type="sldNum" sz="quarter" idx="12"/>
          </p:nvPr>
        </p:nvSpPr>
        <p:spPr/>
        <p:txBody>
          <a:bodyPr/>
          <a:lstStyle/>
          <a:p>
            <a:fld id="{B5CEABB6-07DC-46E8-9B57-56EC44A396E5}" type="slidenum">
              <a:rPr lang="en-US" smtClean="0"/>
              <a:t>30</a:t>
            </a:fld>
            <a:endParaRPr lang="en-US" dirty="0"/>
          </a:p>
        </p:txBody>
      </p:sp>
      <p:sp>
        <p:nvSpPr>
          <p:cNvPr id="9" name="TextBox 8">
            <a:extLst>
              <a:ext uri="{FF2B5EF4-FFF2-40B4-BE49-F238E27FC236}">
                <a16:creationId xmlns:a16="http://schemas.microsoft.com/office/drawing/2014/main" id="{40375E4E-39BC-43AC-D5FB-E022FE14EDFF}"/>
              </a:ext>
            </a:extLst>
          </p:cNvPr>
          <p:cNvSpPr txBox="1"/>
          <p:nvPr/>
        </p:nvSpPr>
        <p:spPr>
          <a:xfrm>
            <a:off x="684807" y="915973"/>
            <a:ext cx="5325138" cy="584775"/>
          </a:xfrm>
          <a:prstGeom prst="rect">
            <a:avLst/>
          </a:prstGeom>
          <a:noFill/>
        </p:spPr>
        <p:txBody>
          <a:bodyPr wrap="square">
            <a:spAutoFit/>
          </a:bodyPr>
          <a:lstStyle/>
          <a:p>
            <a:r>
              <a:rPr lang="en-US" sz="3200" b="1" dirty="0">
                <a:solidFill>
                  <a:srgbClr val="098109"/>
                </a:solidFill>
                <a:latin typeface="Open Sans" panose="020B0606030504020204" pitchFamily="34" charset="0"/>
                <a:ea typeface="Open Sans" panose="020B0606030504020204" pitchFamily="34" charset="0"/>
                <a:cs typeface="Open Sans" panose="020B0606030504020204" pitchFamily="34" charset="0"/>
              </a:rPr>
              <a:t>Minor burns and scalds</a:t>
            </a:r>
            <a:endParaRPr lang="en-GB" sz="3200" dirty="0"/>
          </a:p>
        </p:txBody>
      </p:sp>
      <p:sp>
        <p:nvSpPr>
          <p:cNvPr id="10" name="TextBox 9">
            <a:extLst>
              <a:ext uri="{FF2B5EF4-FFF2-40B4-BE49-F238E27FC236}">
                <a16:creationId xmlns:a16="http://schemas.microsoft.com/office/drawing/2014/main" id="{487C823D-C7A5-6FD6-F03B-56C25A3C5C21}"/>
              </a:ext>
            </a:extLst>
          </p:cNvPr>
          <p:cNvSpPr txBox="1"/>
          <p:nvPr/>
        </p:nvSpPr>
        <p:spPr>
          <a:xfrm>
            <a:off x="684807" y="1771717"/>
            <a:ext cx="10406746" cy="400110"/>
          </a:xfrm>
          <a:prstGeom prst="rect">
            <a:avLst/>
          </a:prstGeom>
          <a:noFill/>
        </p:spPr>
        <p:txBody>
          <a:bodyPr wrap="square" rtlCol="0">
            <a:spAutoFit/>
          </a:bodyPr>
          <a:lstStyle/>
          <a:p>
            <a:r>
              <a:rPr lang="en-GB"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 burn or scald injury can be caused by many things such as:</a:t>
            </a:r>
          </a:p>
        </p:txBody>
      </p:sp>
      <p:pic>
        <p:nvPicPr>
          <p:cNvPr id="3" name="Picture 2">
            <a:extLst>
              <a:ext uri="{FF2B5EF4-FFF2-40B4-BE49-F238E27FC236}">
                <a16:creationId xmlns:a16="http://schemas.microsoft.com/office/drawing/2014/main" id="{DD3A3964-7730-9F81-A7F9-6534269C3673}"/>
              </a:ext>
            </a:extLst>
          </p:cNvPr>
          <p:cNvPicPr>
            <a:picLocks noChangeAspect="1"/>
          </p:cNvPicPr>
          <p:nvPr/>
        </p:nvPicPr>
        <p:blipFill>
          <a:blip r:embed="rId2"/>
          <a:stretch>
            <a:fillRect/>
          </a:stretch>
        </p:blipFill>
        <p:spPr>
          <a:xfrm>
            <a:off x="5834742" y="3096859"/>
            <a:ext cx="6357258" cy="3178629"/>
          </a:xfrm>
          <a:prstGeom prst="rect">
            <a:avLst/>
          </a:prstGeom>
        </p:spPr>
      </p:pic>
      <p:sp>
        <p:nvSpPr>
          <p:cNvPr id="5" name="TextBox 4">
            <a:extLst>
              <a:ext uri="{FF2B5EF4-FFF2-40B4-BE49-F238E27FC236}">
                <a16:creationId xmlns:a16="http://schemas.microsoft.com/office/drawing/2014/main" id="{EFDA45B2-C054-E0DF-BCC3-D1D94370E7F1}"/>
              </a:ext>
            </a:extLst>
          </p:cNvPr>
          <p:cNvSpPr txBox="1"/>
          <p:nvPr/>
        </p:nvSpPr>
        <p:spPr>
          <a:xfrm>
            <a:off x="684806" y="2450528"/>
            <a:ext cx="4813469" cy="3785652"/>
          </a:xfrm>
          <a:prstGeom prst="rect">
            <a:avLst/>
          </a:prstGeom>
          <a:noFill/>
        </p:spPr>
        <p:txBody>
          <a:bodyPr wrap="square" rtlCol="0">
            <a:spAutoFit/>
          </a:bodyPr>
          <a:lstStyle/>
          <a:p>
            <a:pPr marL="285750" indent="-285750">
              <a:spcAft>
                <a:spcPts val="1200"/>
              </a:spcAft>
              <a:buClr>
                <a:srgbClr val="C00000"/>
              </a:buClr>
              <a:buFont typeface="Wingdings" panose="05000000000000000000" pitchFamily="2" charset="2"/>
              <a:buChar char="v"/>
            </a:pPr>
            <a:r>
              <a:rPr lang="en-GB"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Radiation (sunlight, sunbeds, X-rays)</a:t>
            </a:r>
          </a:p>
          <a:p>
            <a:pPr marL="285750" indent="-285750">
              <a:spcAft>
                <a:spcPts val="1200"/>
              </a:spcAft>
              <a:buClr>
                <a:srgbClr val="C00000"/>
              </a:buClr>
              <a:buFont typeface="Wingdings" panose="05000000000000000000" pitchFamily="2" charset="2"/>
              <a:buChar char="v"/>
            </a:pPr>
            <a:r>
              <a:rPr lang="en-GB"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Direct heat (fire, iron, kettle, cooker, machinery)</a:t>
            </a:r>
          </a:p>
          <a:p>
            <a:pPr marL="285750" indent="-285750">
              <a:spcAft>
                <a:spcPts val="1200"/>
              </a:spcAft>
              <a:buClr>
                <a:srgbClr val="C00000"/>
              </a:buClr>
              <a:buFont typeface="Wingdings" panose="05000000000000000000" pitchFamily="2" charset="2"/>
              <a:buChar char="v"/>
            </a:pPr>
            <a:r>
              <a:rPr lang="en-GB"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Electricity, domestic supply appliances (high and low voltage)</a:t>
            </a:r>
          </a:p>
          <a:p>
            <a:pPr marL="285750" indent="-285750">
              <a:spcAft>
                <a:spcPts val="1200"/>
              </a:spcAft>
              <a:buClr>
                <a:srgbClr val="C00000"/>
              </a:buClr>
              <a:buFont typeface="Wingdings" panose="05000000000000000000" pitchFamily="2" charset="2"/>
              <a:buChar char="v"/>
            </a:pPr>
            <a:r>
              <a:rPr lang="en-GB"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Extreme cold (freezing temperatures, frozen objects)</a:t>
            </a:r>
          </a:p>
          <a:p>
            <a:pPr marL="285750" indent="-285750">
              <a:spcAft>
                <a:spcPts val="1200"/>
              </a:spcAft>
              <a:buClr>
                <a:srgbClr val="C00000"/>
              </a:buClr>
              <a:buFont typeface="Wingdings" panose="05000000000000000000" pitchFamily="2" charset="2"/>
              <a:buChar char="v"/>
            </a:pPr>
            <a:r>
              <a:rPr lang="en-GB"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Chemicals (domestic, industrial)</a:t>
            </a:r>
          </a:p>
          <a:p>
            <a:pPr marL="285750" indent="-285750">
              <a:spcAft>
                <a:spcPts val="1200"/>
              </a:spcAft>
              <a:buClr>
                <a:srgbClr val="C00000"/>
              </a:buClr>
              <a:buFont typeface="Wingdings" panose="05000000000000000000" pitchFamily="2" charset="2"/>
              <a:buChar char="v"/>
            </a:pPr>
            <a:r>
              <a:rPr lang="en-GB"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Inhalation of toxic fumes (from a fire)</a:t>
            </a:r>
          </a:p>
          <a:p>
            <a:pPr marL="285750" indent="-285750">
              <a:spcAft>
                <a:spcPts val="1200"/>
              </a:spcAft>
              <a:buClr>
                <a:srgbClr val="C00000"/>
              </a:buClr>
              <a:buFont typeface="Wingdings" panose="05000000000000000000" pitchFamily="2" charset="2"/>
              <a:buChar char="v"/>
            </a:pPr>
            <a:r>
              <a:rPr lang="en-GB"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Scalds (hot liquids, fats, steam)</a:t>
            </a:r>
          </a:p>
        </p:txBody>
      </p:sp>
    </p:spTree>
    <p:extLst>
      <p:ext uri="{BB962C8B-B14F-4D97-AF65-F5344CB8AC3E}">
        <p14:creationId xmlns:p14="http://schemas.microsoft.com/office/powerpoint/2010/main" val="17909314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409E80-B816-6731-49C8-2CFBE0530F36}"/>
              </a:ext>
            </a:extLst>
          </p:cNvPr>
          <p:cNvSpPr>
            <a:spLocks noGrp="1"/>
          </p:cNvSpPr>
          <p:nvPr>
            <p:ph type="sldNum" sz="quarter" idx="12"/>
          </p:nvPr>
        </p:nvSpPr>
        <p:spPr/>
        <p:txBody>
          <a:bodyPr/>
          <a:lstStyle/>
          <a:p>
            <a:fld id="{B5CEABB6-07DC-46E8-9B57-56EC44A396E5}" type="slidenum">
              <a:rPr lang="en-US" smtClean="0"/>
              <a:t>31</a:t>
            </a:fld>
            <a:endParaRPr lang="en-US" dirty="0"/>
          </a:p>
        </p:txBody>
      </p:sp>
      <p:sp>
        <p:nvSpPr>
          <p:cNvPr id="8" name="TextBox 7">
            <a:extLst>
              <a:ext uri="{FF2B5EF4-FFF2-40B4-BE49-F238E27FC236}">
                <a16:creationId xmlns:a16="http://schemas.microsoft.com/office/drawing/2014/main" id="{624D19E5-3AFA-70E2-0371-239A0E2BB2AD}"/>
              </a:ext>
            </a:extLst>
          </p:cNvPr>
          <p:cNvSpPr txBox="1"/>
          <p:nvPr/>
        </p:nvSpPr>
        <p:spPr>
          <a:xfrm>
            <a:off x="1125190" y="694114"/>
            <a:ext cx="5401734" cy="584775"/>
          </a:xfrm>
          <a:prstGeom prst="rect">
            <a:avLst/>
          </a:prstGeom>
          <a:noFill/>
        </p:spPr>
        <p:txBody>
          <a:bodyPr wrap="square">
            <a:spAutoFit/>
          </a:bodyPr>
          <a:lstStyle/>
          <a:p>
            <a:r>
              <a:rPr lang="en-US" sz="3200" b="1" dirty="0">
                <a:solidFill>
                  <a:srgbClr val="098109"/>
                </a:solidFill>
                <a:latin typeface="Open Sans" panose="020B0606030504020204" pitchFamily="34" charset="0"/>
                <a:ea typeface="Open Sans" panose="020B0606030504020204" pitchFamily="34" charset="0"/>
                <a:cs typeface="Open Sans" panose="020B0606030504020204" pitchFamily="34" charset="0"/>
              </a:rPr>
              <a:t>Minor burns and scolds</a:t>
            </a:r>
            <a:endParaRPr lang="en-GB" sz="3200" dirty="0"/>
          </a:p>
        </p:txBody>
      </p:sp>
      <p:sp>
        <p:nvSpPr>
          <p:cNvPr id="3" name="Rectangle: Rounded Corners 2">
            <a:extLst>
              <a:ext uri="{FF2B5EF4-FFF2-40B4-BE49-F238E27FC236}">
                <a16:creationId xmlns:a16="http://schemas.microsoft.com/office/drawing/2014/main" id="{76A59C35-30B1-7201-EB62-6A0C8C622B94}"/>
              </a:ext>
            </a:extLst>
          </p:cNvPr>
          <p:cNvSpPr/>
          <p:nvPr/>
        </p:nvSpPr>
        <p:spPr>
          <a:xfrm>
            <a:off x="1223163" y="2018803"/>
            <a:ext cx="3336962" cy="4337545"/>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8906FF-D63C-0FEB-C033-722DB8CBB189}"/>
              </a:ext>
            </a:extLst>
          </p:cNvPr>
          <p:cNvSpPr txBox="1"/>
          <p:nvPr/>
        </p:nvSpPr>
        <p:spPr>
          <a:xfrm>
            <a:off x="1442855" y="2332828"/>
            <a:ext cx="2897579" cy="1892826"/>
          </a:xfrm>
          <a:prstGeom prst="rect">
            <a:avLst/>
          </a:prstGeom>
          <a:noFill/>
        </p:spPr>
        <p:txBody>
          <a:bodyPr wrap="square" rtlCol="0">
            <a:spAutoFit/>
          </a:bodyPr>
          <a:lstStyle/>
          <a:p>
            <a:r>
              <a:rPr lang="en-GB" b="1" dirty="0">
                <a:solidFill>
                  <a:srgbClr val="C00000"/>
                </a:solidFill>
                <a:latin typeface="Open Sans" panose="020B0606030504020204" pitchFamily="34" charset="0"/>
                <a:ea typeface="Open Sans" panose="020B0606030504020204" pitchFamily="34" charset="0"/>
                <a:cs typeface="Open Sans" panose="020B0606030504020204" pitchFamily="34" charset="0"/>
              </a:rPr>
              <a:t>RECOGNITION</a:t>
            </a:r>
          </a:p>
          <a:p>
            <a:endParaRPr lang="en-GB" sz="9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spcAft>
                <a:spcPts val="600"/>
              </a:spcAft>
              <a:buFont typeface="Arial" panose="020B0604020202020204" pitchFamily="34" charset="0"/>
              <a:buChar char="•"/>
            </a:pPr>
            <a:r>
              <a:rPr lang="en-GB"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Pain at the site of the injury</a:t>
            </a:r>
          </a:p>
          <a:p>
            <a:pPr marL="285750" indent="-285750">
              <a:spcAft>
                <a:spcPts val="600"/>
              </a:spcAft>
              <a:buFont typeface="Arial" panose="020B0604020202020204" pitchFamily="34" charset="0"/>
              <a:buChar char="•"/>
            </a:pPr>
            <a:r>
              <a:rPr lang="en-GB"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Redness, tenderness and swelling</a:t>
            </a:r>
          </a:p>
          <a:p>
            <a:pPr marL="285750" indent="-285750">
              <a:spcAft>
                <a:spcPts val="600"/>
              </a:spcAft>
              <a:buFont typeface="Arial" panose="020B0604020202020204" pitchFamily="34" charset="0"/>
              <a:buChar char="•"/>
            </a:pPr>
            <a:r>
              <a:rPr lang="en-GB"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Possible blistering</a:t>
            </a:r>
          </a:p>
        </p:txBody>
      </p:sp>
      <p:sp>
        <p:nvSpPr>
          <p:cNvPr id="2" name="Rectangle: Rounded Corners 1">
            <a:extLst>
              <a:ext uri="{FF2B5EF4-FFF2-40B4-BE49-F238E27FC236}">
                <a16:creationId xmlns:a16="http://schemas.microsoft.com/office/drawing/2014/main" id="{1C985DEE-FC41-603A-F0B6-FC4AD5CE1A1F}"/>
              </a:ext>
            </a:extLst>
          </p:cNvPr>
          <p:cNvSpPr/>
          <p:nvPr/>
        </p:nvSpPr>
        <p:spPr>
          <a:xfrm>
            <a:off x="4928260" y="2018803"/>
            <a:ext cx="6425540" cy="433754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360A5C33-12AA-CCE6-7540-29A1768A0FEF}"/>
              </a:ext>
            </a:extLst>
          </p:cNvPr>
          <p:cNvSpPr txBox="1"/>
          <p:nvPr/>
        </p:nvSpPr>
        <p:spPr>
          <a:xfrm>
            <a:off x="5231575" y="2381477"/>
            <a:ext cx="5818910" cy="3431709"/>
          </a:xfrm>
          <a:prstGeom prst="rect">
            <a:avLst/>
          </a:prstGeom>
          <a:noFill/>
        </p:spPr>
        <p:txBody>
          <a:bodyPr wrap="square" rtlCol="0">
            <a:spAutoFit/>
          </a:bodyPr>
          <a:lstStyle/>
          <a:p>
            <a:r>
              <a:rPr lang="en-GB" b="1" dirty="0">
                <a:solidFill>
                  <a:srgbClr val="C00000"/>
                </a:solidFill>
                <a:latin typeface="Open Sans" panose="020B0606030504020204" pitchFamily="34" charset="0"/>
                <a:ea typeface="Open Sans" panose="020B0606030504020204" pitchFamily="34" charset="0"/>
                <a:cs typeface="Open Sans" panose="020B0606030504020204" pitchFamily="34" charset="0"/>
              </a:rPr>
              <a:t>TREATMENT</a:t>
            </a:r>
          </a:p>
          <a:p>
            <a:endParaRPr lang="en-GB" sz="9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spcAft>
                <a:spcPts val="600"/>
              </a:spcAft>
              <a:buFont typeface="Arial" panose="020B0604020202020204" pitchFamily="34" charset="0"/>
              <a:buChar char="•"/>
            </a:pPr>
            <a:r>
              <a:rPr lang="en-GB"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Remove the source of the burn if possible</a:t>
            </a:r>
          </a:p>
          <a:p>
            <a:pPr marL="285750" indent="-285750">
              <a:spcAft>
                <a:spcPts val="600"/>
              </a:spcAft>
              <a:buFont typeface="Arial" panose="020B0604020202020204" pitchFamily="34" charset="0"/>
              <a:buChar char="•"/>
            </a:pPr>
            <a:r>
              <a:rPr lang="en-GB"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Wear disposable gloves</a:t>
            </a:r>
          </a:p>
          <a:p>
            <a:pPr marL="285750" indent="-285750">
              <a:spcAft>
                <a:spcPts val="600"/>
              </a:spcAft>
              <a:buFont typeface="Arial" panose="020B0604020202020204" pitchFamily="34" charset="0"/>
              <a:buChar char="•"/>
            </a:pPr>
            <a:r>
              <a:rPr lang="en-GB"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Flush the area of the wound with tepid water for a minimum of </a:t>
            </a:r>
            <a:r>
              <a:rPr lang="en-GB" sz="1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10 – 20 </a:t>
            </a:r>
            <a:r>
              <a:rPr lang="en-GB"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minutes</a:t>
            </a:r>
          </a:p>
          <a:p>
            <a:pPr marL="285750" indent="-285750">
              <a:spcAft>
                <a:spcPts val="600"/>
              </a:spcAft>
              <a:buFont typeface="Arial" panose="020B0604020202020204" pitchFamily="34" charset="0"/>
              <a:buChar char="•"/>
            </a:pPr>
            <a:r>
              <a:rPr lang="en-GB"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Remove any restrictive clothing or jewellery as swelling may occur</a:t>
            </a:r>
          </a:p>
          <a:p>
            <a:pPr marL="285750" indent="-285750">
              <a:spcAft>
                <a:spcPts val="600"/>
              </a:spcAft>
              <a:buFont typeface="Arial" panose="020B0604020202020204" pitchFamily="34" charset="0"/>
              <a:buChar char="•"/>
            </a:pPr>
            <a:r>
              <a:rPr lang="en-GB"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Do not remove anything that is stuck to the burnt skin</a:t>
            </a:r>
          </a:p>
          <a:p>
            <a:pPr marL="285750" indent="-285750">
              <a:spcAft>
                <a:spcPts val="600"/>
              </a:spcAft>
              <a:buFont typeface="Arial" panose="020B0604020202020204" pitchFamily="34" charset="0"/>
              <a:buChar char="•"/>
            </a:pPr>
            <a:r>
              <a:rPr lang="en-GB"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Seek medical attention immediately</a:t>
            </a:r>
          </a:p>
          <a:p>
            <a:pPr marL="285750" indent="-285750">
              <a:spcAft>
                <a:spcPts val="600"/>
              </a:spcAft>
              <a:buFont typeface="Arial" panose="020B0604020202020204" pitchFamily="34" charset="0"/>
              <a:buChar char="•"/>
            </a:pPr>
            <a:r>
              <a:rPr lang="en-GB"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For electrical burns make sure the source has </a:t>
            </a:r>
            <a:r>
              <a:rPr lang="en-GB" sz="16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been disconnected</a:t>
            </a:r>
            <a:endParaRPr lang="en-GB" sz="16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608069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C2687C5-B12D-1BB9-55C6-7BCB04A34040}"/>
              </a:ext>
            </a:extLst>
          </p:cNvPr>
          <p:cNvSpPr>
            <a:spLocks noGrp="1"/>
          </p:cNvSpPr>
          <p:nvPr>
            <p:ph type="sldNum" sz="quarter" idx="12"/>
          </p:nvPr>
        </p:nvSpPr>
        <p:spPr/>
        <p:txBody>
          <a:bodyPr/>
          <a:lstStyle/>
          <a:p>
            <a:fld id="{B5CEABB6-07DC-46E8-9B57-56EC44A396E5}" type="slidenum">
              <a:rPr lang="en-US" smtClean="0"/>
              <a:t>32</a:t>
            </a:fld>
            <a:endParaRPr lang="en-US" dirty="0"/>
          </a:p>
        </p:txBody>
      </p:sp>
      <p:sp>
        <p:nvSpPr>
          <p:cNvPr id="9" name="TextBox 8">
            <a:extLst>
              <a:ext uri="{FF2B5EF4-FFF2-40B4-BE49-F238E27FC236}">
                <a16:creationId xmlns:a16="http://schemas.microsoft.com/office/drawing/2014/main" id="{40375E4E-39BC-43AC-D5FB-E022FE14EDFF}"/>
              </a:ext>
            </a:extLst>
          </p:cNvPr>
          <p:cNvSpPr txBox="1"/>
          <p:nvPr/>
        </p:nvSpPr>
        <p:spPr>
          <a:xfrm>
            <a:off x="878727" y="577489"/>
            <a:ext cx="5325138" cy="584775"/>
          </a:xfrm>
          <a:prstGeom prst="rect">
            <a:avLst/>
          </a:prstGeom>
          <a:noFill/>
        </p:spPr>
        <p:txBody>
          <a:bodyPr wrap="square">
            <a:spAutoFit/>
          </a:bodyPr>
          <a:lstStyle/>
          <a:p>
            <a:r>
              <a:rPr lang="en-US" sz="3200" b="1" dirty="0">
                <a:solidFill>
                  <a:srgbClr val="098109"/>
                </a:solidFill>
                <a:latin typeface="Open Sans" panose="020B0606030504020204" pitchFamily="34" charset="0"/>
                <a:ea typeface="Open Sans" panose="020B0606030504020204" pitchFamily="34" charset="0"/>
                <a:cs typeface="Open Sans" panose="020B0606030504020204" pitchFamily="34" charset="0"/>
              </a:rPr>
              <a:t>Minor cuts and grazes</a:t>
            </a:r>
            <a:endParaRPr lang="en-GB" sz="3200" dirty="0"/>
          </a:p>
        </p:txBody>
      </p:sp>
      <p:sp>
        <p:nvSpPr>
          <p:cNvPr id="5" name="TextBox 4">
            <a:extLst>
              <a:ext uri="{FF2B5EF4-FFF2-40B4-BE49-F238E27FC236}">
                <a16:creationId xmlns:a16="http://schemas.microsoft.com/office/drawing/2014/main" id="{EFDA45B2-C054-E0DF-BCC3-D1D94370E7F1}"/>
              </a:ext>
            </a:extLst>
          </p:cNvPr>
          <p:cNvSpPr txBox="1"/>
          <p:nvPr/>
        </p:nvSpPr>
        <p:spPr>
          <a:xfrm>
            <a:off x="6261988" y="3267837"/>
            <a:ext cx="5008687" cy="2923877"/>
          </a:xfrm>
          <a:prstGeom prst="rect">
            <a:avLst/>
          </a:prstGeom>
          <a:noFill/>
        </p:spPr>
        <p:txBody>
          <a:bodyPr wrap="square" rtlCol="0">
            <a:spAutoFit/>
          </a:bodyPr>
          <a:lstStyle/>
          <a:p>
            <a:pPr marL="285750" indent="-285750">
              <a:spcAft>
                <a:spcPts val="1200"/>
              </a:spcAft>
              <a:buClr>
                <a:srgbClr val="C00000"/>
              </a:buClr>
              <a:buFont typeface="Wingdings" panose="05000000000000000000" pitchFamily="2" charset="2"/>
              <a:buChar char="v"/>
            </a:pPr>
            <a:r>
              <a:rPr lang="en-GB"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Look at the wound for any foreign embedded objects</a:t>
            </a:r>
          </a:p>
          <a:p>
            <a:pPr marL="285750" indent="-285750">
              <a:spcAft>
                <a:spcPts val="1200"/>
              </a:spcAft>
              <a:buClr>
                <a:srgbClr val="C00000"/>
              </a:buClr>
              <a:buFont typeface="Wingdings" panose="05000000000000000000" pitchFamily="2" charset="2"/>
              <a:buChar char="v"/>
            </a:pPr>
            <a:r>
              <a:rPr lang="en-GB"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Wear disposable gloves</a:t>
            </a:r>
          </a:p>
          <a:p>
            <a:pPr marL="285750" indent="-285750">
              <a:spcAft>
                <a:spcPts val="1200"/>
              </a:spcAft>
              <a:buClr>
                <a:srgbClr val="C00000"/>
              </a:buClr>
              <a:buFont typeface="Wingdings" panose="05000000000000000000" pitchFamily="2" charset="2"/>
              <a:buChar char="v"/>
            </a:pPr>
            <a:r>
              <a:rPr lang="en-GB"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Clean the affected area with a sterile cleansing wipe</a:t>
            </a:r>
          </a:p>
          <a:p>
            <a:pPr marL="285750" indent="-285750">
              <a:spcAft>
                <a:spcPts val="1200"/>
              </a:spcAft>
              <a:buClr>
                <a:srgbClr val="C00000"/>
              </a:buClr>
              <a:buFont typeface="Wingdings" panose="05000000000000000000" pitchFamily="2" charset="2"/>
              <a:buChar char="v"/>
            </a:pPr>
            <a:r>
              <a:rPr lang="en-GB"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If required, apply direct pressure to the wound</a:t>
            </a:r>
          </a:p>
          <a:p>
            <a:pPr marL="285750" indent="-285750">
              <a:spcAft>
                <a:spcPts val="1200"/>
              </a:spcAft>
              <a:buClr>
                <a:srgbClr val="C00000"/>
              </a:buClr>
              <a:buFont typeface="Wingdings" panose="05000000000000000000" pitchFamily="2" charset="2"/>
              <a:buChar char="v"/>
            </a:pPr>
            <a:r>
              <a:rPr lang="en-GB"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Apply a dry, sterile dressing to the wound</a:t>
            </a:r>
          </a:p>
        </p:txBody>
      </p:sp>
      <p:pic>
        <p:nvPicPr>
          <p:cNvPr id="6" name="Picture 5" descr="A picture containing bandage, accessory, band-aid&#10;&#10;Description automatically generated">
            <a:extLst>
              <a:ext uri="{FF2B5EF4-FFF2-40B4-BE49-F238E27FC236}">
                <a16:creationId xmlns:a16="http://schemas.microsoft.com/office/drawing/2014/main" id="{8FD73A9F-4974-93A3-A121-450D8C292736}"/>
              </a:ext>
            </a:extLst>
          </p:cNvPr>
          <p:cNvPicPr>
            <a:picLocks noChangeAspect="1"/>
          </p:cNvPicPr>
          <p:nvPr/>
        </p:nvPicPr>
        <p:blipFill>
          <a:blip r:embed="rId3"/>
          <a:stretch>
            <a:fillRect/>
          </a:stretch>
        </p:blipFill>
        <p:spPr>
          <a:xfrm>
            <a:off x="-23539" y="2649940"/>
            <a:ext cx="6343650" cy="4208060"/>
          </a:xfrm>
          <a:prstGeom prst="rect">
            <a:avLst/>
          </a:prstGeom>
        </p:spPr>
      </p:pic>
      <p:sp>
        <p:nvSpPr>
          <p:cNvPr id="8" name="TextBox 7">
            <a:extLst>
              <a:ext uri="{FF2B5EF4-FFF2-40B4-BE49-F238E27FC236}">
                <a16:creationId xmlns:a16="http://schemas.microsoft.com/office/drawing/2014/main" id="{C0DB41C5-B70F-B96A-0A87-DC632340569C}"/>
              </a:ext>
            </a:extLst>
          </p:cNvPr>
          <p:cNvSpPr txBox="1"/>
          <p:nvPr/>
        </p:nvSpPr>
        <p:spPr>
          <a:xfrm>
            <a:off x="890652" y="1306288"/>
            <a:ext cx="10380023" cy="1631216"/>
          </a:xfrm>
          <a:prstGeom prst="rect">
            <a:avLst/>
          </a:prstGeom>
          <a:noFill/>
        </p:spPr>
        <p:txBody>
          <a:bodyPr wrap="square" rtlCol="0">
            <a:spAutoFit/>
          </a:bodyPr>
          <a:lstStyle/>
          <a:p>
            <a:r>
              <a:rPr lang="en-GB" b="1" dirty="0">
                <a:solidFill>
                  <a:srgbClr val="C00000"/>
                </a:solidFill>
                <a:latin typeface="Open Sans" panose="020B0606030504020204" pitchFamily="34" charset="0"/>
                <a:ea typeface="Open Sans" panose="020B0606030504020204" pitchFamily="34" charset="0"/>
                <a:cs typeface="Open Sans" panose="020B0606030504020204" pitchFamily="34" charset="0"/>
              </a:rPr>
              <a:t>MINOR CUTS</a:t>
            </a:r>
          </a:p>
          <a:p>
            <a:pPr>
              <a:spcAft>
                <a:spcPts val="1200"/>
              </a:spcAft>
            </a:pPr>
            <a:r>
              <a:rPr lang="en-GB"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Minor cuts may hardly bleed at all. However, they can be painful for the casualty.</a:t>
            </a:r>
          </a:p>
          <a:p>
            <a:r>
              <a:rPr lang="en-GB" b="1" dirty="0">
                <a:solidFill>
                  <a:srgbClr val="C00000"/>
                </a:solidFill>
                <a:latin typeface="Open Sans" panose="020B0606030504020204" pitchFamily="34" charset="0"/>
                <a:ea typeface="Open Sans" panose="020B0606030504020204" pitchFamily="34" charset="0"/>
                <a:cs typeface="Open Sans" panose="020B0606030504020204" pitchFamily="34" charset="0"/>
              </a:rPr>
              <a:t>GRAZES</a:t>
            </a:r>
          </a:p>
          <a:p>
            <a:r>
              <a:rPr lang="en-GB"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The top layer of skin (epidermis) is rubbed away and the nerve endings are exposed. Capillary bleeding may occur at the site of the graze and blood will ooze from the wound.</a:t>
            </a:r>
          </a:p>
        </p:txBody>
      </p:sp>
      <p:sp>
        <p:nvSpPr>
          <p:cNvPr id="2" name="TextBox 1">
            <a:extLst>
              <a:ext uri="{FF2B5EF4-FFF2-40B4-BE49-F238E27FC236}">
                <a16:creationId xmlns:a16="http://schemas.microsoft.com/office/drawing/2014/main" id="{7196C30E-5991-143D-B3E8-0CDCCD7F0A2F}"/>
              </a:ext>
            </a:extLst>
          </p:cNvPr>
          <p:cNvSpPr txBox="1"/>
          <p:nvPr/>
        </p:nvSpPr>
        <p:spPr>
          <a:xfrm>
            <a:off x="9322130" y="320634"/>
            <a:ext cx="2205673" cy="646331"/>
          </a:xfrm>
          <a:prstGeom prst="rect">
            <a:avLst/>
          </a:prstGeom>
          <a:noFill/>
        </p:spPr>
        <p:txBody>
          <a:bodyPr wrap="square" rtlCol="0">
            <a:spAutoFit/>
          </a:bodyPr>
          <a:lstStyle/>
          <a:p>
            <a:pPr algn="r"/>
            <a:r>
              <a:rPr lang="en-GB" b="1" dirty="0">
                <a:solidFill>
                  <a:srgbClr val="C00000"/>
                </a:solidFill>
              </a:rPr>
              <a:t>*Practical</a:t>
            </a:r>
            <a:br>
              <a:rPr lang="en-GB" b="1" dirty="0">
                <a:solidFill>
                  <a:srgbClr val="C00000"/>
                </a:solidFill>
              </a:rPr>
            </a:br>
            <a:r>
              <a:rPr lang="en-GB" b="1" dirty="0">
                <a:solidFill>
                  <a:srgbClr val="C00000"/>
                </a:solidFill>
              </a:rPr>
              <a:t>  </a:t>
            </a:r>
            <a:r>
              <a:rPr lang="en-GB" b="1" dirty="0">
                <a:solidFill>
                  <a:schemeClr val="tx1">
                    <a:lumMod val="75000"/>
                    <a:lumOff val="25000"/>
                  </a:schemeClr>
                </a:solidFill>
              </a:rPr>
              <a:t>Applying a Dressing</a:t>
            </a:r>
          </a:p>
        </p:txBody>
      </p:sp>
    </p:spTree>
    <p:extLst>
      <p:ext uri="{BB962C8B-B14F-4D97-AF65-F5344CB8AC3E}">
        <p14:creationId xmlns:p14="http://schemas.microsoft.com/office/powerpoint/2010/main" val="25908895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409E80-B816-6731-49C8-2CFBE0530F36}"/>
              </a:ext>
            </a:extLst>
          </p:cNvPr>
          <p:cNvSpPr>
            <a:spLocks noGrp="1"/>
          </p:cNvSpPr>
          <p:nvPr>
            <p:ph type="sldNum" sz="quarter" idx="12"/>
          </p:nvPr>
        </p:nvSpPr>
        <p:spPr/>
        <p:txBody>
          <a:bodyPr/>
          <a:lstStyle/>
          <a:p>
            <a:fld id="{B5CEABB6-07DC-46E8-9B57-56EC44A396E5}" type="slidenum">
              <a:rPr lang="en-US" smtClean="0"/>
              <a:t>33</a:t>
            </a:fld>
            <a:endParaRPr lang="en-US" dirty="0"/>
          </a:p>
        </p:txBody>
      </p:sp>
      <p:sp>
        <p:nvSpPr>
          <p:cNvPr id="8" name="TextBox 7">
            <a:extLst>
              <a:ext uri="{FF2B5EF4-FFF2-40B4-BE49-F238E27FC236}">
                <a16:creationId xmlns:a16="http://schemas.microsoft.com/office/drawing/2014/main" id="{624D19E5-3AFA-70E2-0371-239A0E2BB2AD}"/>
              </a:ext>
            </a:extLst>
          </p:cNvPr>
          <p:cNvSpPr txBox="1"/>
          <p:nvPr/>
        </p:nvSpPr>
        <p:spPr>
          <a:xfrm>
            <a:off x="1125190" y="694114"/>
            <a:ext cx="2283027" cy="584775"/>
          </a:xfrm>
          <a:prstGeom prst="rect">
            <a:avLst/>
          </a:prstGeom>
          <a:noFill/>
        </p:spPr>
        <p:txBody>
          <a:bodyPr wrap="square">
            <a:spAutoFit/>
          </a:bodyPr>
          <a:lstStyle/>
          <a:p>
            <a:r>
              <a:rPr lang="en-US" sz="3200" b="1" dirty="0">
                <a:solidFill>
                  <a:srgbClr val="098109"/>
                </a:solidFill>
                <a:latin typeface="Open Sans" panose="020B0606030504020204" pitchFamily="34" charset="0"/>
                <a:ea typeface="Open Sans" panose="020B0606030504020204" pitchFamily="34" charset="0"/>
                <a:cs typeface="Open Sans" panose="020B0606030504020204" pitchFamily="34" charset="0"/>
              </a:rPr>
              <a:t>Poisons</a:t>
            </a:r>
            <a:endParaRPr lang="en-GB" sz="3200" dirty="0"/>
          </a:p>
        </p:txBody>
      </p:sp>
      <p:sp>
        <p:nvSpPr>
          <p:cNvPr id="9" name="TextBox 8">
            <a:extLst>
              <a:ext uri="{FF2B5EF4-FFF2-40B4-BE49-F238E27FC236}">
                <a16:creationId xmlns:a16="http://schemas.microsoft.com/office/drawing/2014/main" id="{A6063145-DCAE-9CCC-D284-0951A309D8F2}"/>
              </a:ext>
            </a:extLst>
          </p:cNvPr>
          <p:cNvSpPr txBox="1"/>
          <p:nvPr/>
        </p:nvSpPr>
        <p:spPr>
          <a:xfrm>
            <a:off x="1137066" y="1422918"/>
            <a:ext cx="10120742" cy="1015663"/>
          </a:xfrm>
          <a:prstGeom prst="rect">
            <a:avLst/>
          </a:prstGeom>
          <a:noFill/>
        </p:spPr>
        <p:txBody>
          <a:bodyPr wrap="square" rtlCol="0">
            <a:spAutoFit/>
          </a:bodyPr>
          <a:lstStyle/>
          <a:p>
            <a:r>
              <a:rPr lang="en-GB"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 poison can be defined as a foreign substance that enters the body by means of ingestion, inhalation, absorption or injection which, in sufficient quantity, interferes with the normal body functions.</a:t>
            </a:r>
          </a:p>
        </p:txBody>
      </p:sp>
      <p:sp>
        <p:nvSpPr>
          <p:cNvPr id="3" name="Rectangle: Rounded Corners 2">
            <a:extLst>
              <a:ext uri="{FF2B5EF4-FFF2-40B4-BE49-F238E27FC236}">
                <a16:creationId xmlns:a16="http://schemas.microsoft.com/office/drawing/2014/main" id="{76A59C35-30B1-7201-EB62-6A0C8C622B94}"/>
              </a:ext>
            </a:extLst>
          </p:cNvPr>
          <p:cNvSpPr/>
          <p:nvPr/>
        </p:nvSpPr>
        <p:spPr>
          <a:xfrm>
            <a:off x="1246914" y="2951942"/>
            <a:ext cx="3336962" cy="3591362"/>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8906FF-D63C-0FEB-C033-722DB8CBB189}"/>
              </a:ext>
            </a:extLst>
          </p:cNvPr>
          <p:cNvSpPr txBox="1"/>
          <p:nvPr/>
        </p:nvSpPr>
        <p:spPr>
          <a:xfrm>
            <a:off x="1484415" y="3253841"/>
            <a:ext cx="2897579" cy="3185487"/>
          </a:xfrm>
          <a:prstGeom prst="rect">
            <a:avLst/>
          </a:prstGeom>
          <a:noFill/>
        </p:spPr>
        <p:txBody>
          <a:bodyPr wrap="square" rtlCol="0">
            <a:spAutoFit/>
          </a:bodyPr>
          <a:lstStyle/>
          <a:p>
            <a:r>
              <a:rPr lang="en-GB" b="1" dirty="0">
                <a:solidFill>
                  <a:srgbClr val="C00000"/>
                </a:solidFill>
                <a:latin typeface="Open Sans" panose="020B0606030504020204" pitchFamily="34" charset="0"/>
                <a:ea typeface="Open Sans" panose="020B0606030504020204" pitchFamily="34" charset="0"/>
                <a:cs typeface="Open Sans" panose="020B0606030504020204" pitchFamily="34" charset="0"/>
              </a:rPr>
              <a:t>RECOGNITION</a:t>
            </a:r>
          </a:p>
          <a:p>
            <a:endParaRPr lang="en-GB" sz="9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spcAft>
                <a:spcPts val="600"/>
              </a:spcAft>
              <a:buFont typeface="Arial" panose="020B0604020202020204" pitchFamily="34" charset="0"/>
              <a:buChar char="•"/>
            </a:pPr>
            <a:r>
              <a:rPr lang="en-GB"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Pains in the stomach</a:t>
            </a:r>
          </a:p>
          <a:p>
            <a:pPr marL="285750" indent="-285750">
              <a:spcAft>
                <a:spcPts val="600"/>
              </a:spcAft>
              <a:buFont typeface="Arial" panose="020B0604020202020204" pitchFamily="34" charset="0"/>
              <a:buChar char="•"/>
            </a:pPr>
            <a:r>
              <a:rPr lang="en-GB"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Impaired vision</a:t>
            </a:r>
          </a:p>
          <a:p>
            <a:pPr marL="285750" indent="-285750">
              <a:spcAft>
                <a:spcPts val="600"/>
              </a:spcAft>
              <a:buFont typeface="Arial" panose="020B0604020202020204" pitchFamily="34" charset="0"/>
              <a:buChar char="•"/>
            </a:pPr>
            <a:r>
              <a:rPr lang="en-GB"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Increased/decreased heart rate</a:t>
            </a:r>
          </a:p>
          <a:p>
            <a:pPr marL="285750" indent="-285750">
              <a:spcAft>
                <a:spcPts val="600"/>
              </a:spcAft>
              <a:buFont typeface="Arial" panose="020B0604020202020204" pitchFamily="34" charset="0"/>
              <a:buChar char="•"/>
            </a:pPr>
            <a:r>
              <a:rPr lang="en-GB"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Smell of fumes or chemicals</a:t>
            </a:r>
          </a:p>
          <a:p>
            <a:pPr marL="285750" indent="-285750">
              <a:spcAft>
                <a:spcPts val="600"/>
              </a:spcAft>
              <a:buFont typeface="Arial" panose="020B0604020202020204" pitchFamily="34" charset="0"/>
              <a:buChar char="•"/>
            </a:pPr>
            <a:r>
              <a:rPr lang="en-GB"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Burns and rashes</a:t>
            </a:r>
          </a:p>
          <a:p>
            <a:pPr marL="285750" indent="-285750">
              <a:spcAft>
                <a:spcPts val="600"/>
              </a:spcAft>
              <a:buFont typeface="Arial" panose="020B0604020202020204" pitchFamily="34" charset="0"/>
              <a:buChar char="•"/>
            </a:pPr>
            <a:r>
              <a:rPr lang="en-GB"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Nausea and vomiting</a:t>
            </a:r>
          </a:p>
          <a:p>
            <a:pPr marL="285750" indent="-285750">
              <a:spcAft>
                <a:spcPts val="600"/>
              </a:spcAft>
              <a:buFont typeface="Arial" panose="020B0604020202020204" pitchFamily="34" charset="0"/>
              <a:buChar char="•"/>
            </a:pPr>
            <a:r>
              <a:rPr lang="en-GB" sz="16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Difficulty in breathing</a:t>
            </a:r>
            <a:endParaRPr lang="en-GB"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Rounded Corners 1">
            <a:extLst>
              <a:ext uri="{FF2B5EF4-FFF2-40B4-BE49-F238E27FC236}">
                <a16:creationId xmlns:a16="http://schemas.microsoft.com/office/drawing/2014/main" id="{1C985DEE-FC41-603A-F0B6-FC4AD5CE1A1F}"/>
              </a:ext>
            </a:extLst>
          </p:cNvPr>
          <p:cNvSpPr/>
          <p:nvPr/>
        </p:nvSpPr>
        <p:spPr>
          <a:xfrm>
            <a:off x="4928260" y="2951940"/>
            <a:ext cx="6425540" cy="359136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360A5C33-12AA-CCE6-7540-29A1768A0FEF}"/>
              </a:ext>
            </a:extLst>
          </p:cNvPr>
          <p:cNvSpPr txBox="1"/>
          <p:nvPr/>
        </p:nvSpPr>
        <p:spPr>
          <a:xfrm>
            <a:off x="5284518" y="3250875"/>
            <a:ext cx="5973289" cy="2046714"/>
          </a:xfrm>
          <a:prstGeom prst="rect">
            <a:avLst/>
          </a:prstGeom>
          <a:noFill/>
        </p:spPr>
        <p:txBody>
          <a:bodyPr wrap="square" rtlCol="0">
            <a:spAutoFit/>
          </a:bodyPr>
          <a:lstStyle/>
          <a:p>
            <a:r>
              <a:rPr lang="en-GB" b="1" dirty="0">
                <a:solidFill>
                  <a:srgbClr val="C00000"/>
                </a:solidFill>
                <a:latin typeface="Open Sans" panose="020B0606030504020204" pitchFamily="34" charset="0"/>
                <a:ea typeface="Open Sans" panose="020B0606030504020204" pitchFamily="34" charset="0"/>
                <a:cs typeface="Open Sans" panose="020B0606030504020204" pitchFamily="34" charset="0"/>
              </a:rPr>
              <a:t>TREATMENT (General)</a:t>
            </a:r>
          </a:p>
          <a:p>
            <a:endParaRPr lang="en-GB" sz="9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spcAft>
                <a:spcPts val="600"/>
              </a:spcAft>
              <a:buFont typeface="Arial" panose="020B0604020202020204" pitchFamily="34" charset="0"/>
              <a:buChar char="•"/>
            </a:pPr>
            <a:r>
              <a:rPr lang="en-GB"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Dial </a:t>
            </a:r>
            <a:r>
              <a:rPr lang="en-GB" sz="1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999</a:t>
            </a:r>
          </a:p>
          <a:p>
            <a:pPr marL="285750" indent="-285750">
              <a:spcAft>
                <a:spcPts val="600"/>
              </a:spcAft>
              <a:buFont typeface="Arial" panose="020B0604020202020204" pitchFamily="34" charset="0"/>
              <a:buChar char="•"/>
            </a:pPr>
            <a:r>
              <a:rPr lang="en-GB"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Ensure the scene is safe</a:t>
            </a:r>
          </a:p>
          <a:p>
            <a:pPr marL="285750" indent="-285750">
              <a:spcAft>
                <a:spcPts val="600"/>
              </a:spcAft>
              <a:buFont typeface="Arial" panose="020B0604020202020204" pitchFamily="34" charset="0"/>
              <a:buChar char="•"/>
            </a:pPr>
            <a:r>
              <a:rPr lang="en-GB"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Remove the cause or remove the casualty from the scene</a:t>
            </a:r>
          </a:p>
          <a:p>
            <a:pPr marL="285750" indent="-285750">
              <a:spcAft>
                <a:spcPts val="600"/>
              </a:spcAft>
              <a:buFont typeface="Arial" panose="020B0604020202020204" pitchFamily="34" charset="0"/>
              <a:buChar char="•"/>
            </a:pPr>
            <a:r>
              <a:rPr lang="en-GB"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Be prepared to carry out basic life support</a:t>
            </a:r>
          </a:p>
          <a:p>
            <a:pPr marL="285750" indent="-285750">
              <a:spcAft>
                <a:spcPts val="600"/>
              </a:spcAft>
              <a:buFont typeface="Arial" panose="020B0604020202020204" pitchFamily="34" charset="0"/>
              <a:buChar char="•"/>
            </a:pPr>
            <a:r>
              <a:rPr lang="en-GB" sz="1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DO NOT </a:t>
            </a:r>
            <a:r>
              <a:rPr lang="en-GB"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encourage vomiting or moving around</a:t>
            </a:r>
            <a:endParaRPr lang="en-GB" sz="16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221205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9604BBC-C6EC-E8C1-425A-CE3E4AD72BBC}"/>
              </a:ext>
            </a:extLst>
          </p:cNvPr>
          <p:cNvSpPr>
            <a:spLocks noGrp="1"/>
          </p:cNvSpPr>
          <p:nvPr>
            <p:ph type="sldNum" sz="quarter" idx="12"/>
          </p:nvPr>
        </p:nvSpPr>
        <p:spPr/>
        <p:txBody>
          <a:bodyPr/>
          <a:lstStyle/>
          <a:p>
            <a:fld id="{B5CEABB6-07DC-46E8-9B57-56EC44A396E5}" type="slidenum">
              <a:rPr lang="en-US" smtClean="0"/>
              <a:t>34</a:t>
            </a:fld>
            <a:endParaRPr lang="en-US" dirty="0"/>
          </a:p>
        </p:txBody>
      </p:sp>
      <p:sp>
        <p:nvSpPr>
          <p:cNvPr id="8" name="TextBox 7">
            <a:extLst>
              <a:ext uri="{FF2B5EF4-FFF2-40B4-BE49-F238E27FC236}">
                <a16:creationId xmlns:a16="http://schemas.microsoft.com/office/drawing/2014/main" id="{87B76C96-A264-45DE-EFF9-9784852D2D93}"/>
              </a:ext>
            </a:extLst>
          </p:cNvPr>
          <p:cNvSpPr txBox="1"/>
          <p:nvPr/>
        </p:nvSpPr>
        <p:spPr>
          <a:xfrm>
            <a:off x="770862" y="616823"/>
            <a:ext cx="5325138" cy="584775"/>
          </a:xfrm>
          <a:prstGeom prst="rect">
            <a:avLst/>
          </a:prstGeom>
          <a:noFill/>
        </p:spPr>
        <p:txBody>
          <a:bodyPr wrap="square">
            <a:spAutoFit/>
          </a:bodyPr>
          <a:lstStyle/>
          <a:p>
            <a:r>
              <a:rPr lang="en-US" sz="3200" b="1" dirty="0">
                <a:solidFill>
                  <a:srgbClr val="098109"/>
                </a:solidFill>
                <a:latin typeface="Open Sans" panose="020B0606030504020204" pitchFamily="34" charset="0"/>
                <a:ea typeface="Open Sans" panose="020B0606030504020204" pitchFamily="34" charset="0"/>
                <a:cs typeface="Open Sans" panose="020B0606030504020204" pitchFamily="34" charset="0"/>
              </a:rPr>
              <a:t>Asthma</a:t>
            </a:r>
            <a:endParaRPr lang="en-GB" sz="3200" dirty="0"/>
          </a:p>
        </p:txBody>
      </p:sp>
      <p:sp>
        <p:nvSpPr>
          <p:cNvPr id="6" name="TextBox 5">
            <a:extLst>
              <a:ext uri="{FF2B5EF4-FFF2-40B4-BE49-F238E27FC236}">
                <a16:creationId xmlns:a16="http://schemas.microsoft.com/office/drawing/2014/main" id="{477D01E9-458B-1C06-A50B-F0476ABE4237}"/>
              </a:ext>
            </a:extLst>
          </p:cNvPr>
          <p:cNvSpPr txBox="1"/>
          <p:nvPr/>
        </p:nvSpPr>
        <p:spPr>
          <a:xfrm>
            <a:off x="770862" y="1201598"/>
            <a:ext cx="4637938" cy="1015663"/>
          </a:xfrm>
          <a:prstGeom prst="rect">
            <a:avLst/>
          </a:prstGeom>
          <a:noFill/>
        </p:spPr>
        <p:txBody>
          <a:bodyPr wrap="square" rtlCol="0">
            <a:spAutoFit/>
          </a:bodyPr>
          <a:lstStyle/>
          <a:p>
            <a:r>
              <a:rPr lang="en-GB"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Asthma is a condition that affects and inflames the airways, making it difficult to manage normal breathing.</a:t>
            </a:r>
          </a:p>
        </p:txBody>
      </p:sp>
      <p:sp>
        <p:nvSpPr>
          <p:cNvPr id="7" name="Rectangle: Rounded Corners 6">
            <a:extLst>
              <a:ext uri="{FF2B5EF4-FFF2-40B4-BE49-F238E27FC236}">
                <a16:creationId xmlns:a16="http://schemas.microsoft.com/office/drawing/2014/main" id="{C1837BAD-FA25-999C-825C-6023144C7026}"/>
              </a:ext>
            </a:extLst>
          </p:cNvPr>
          <p:cNvSpPr/>
          <p:nvPr/>
        </p:nvSpPr>
        <p:spPr>
          <a:xfrm>
            <a:off x="5592868" y="571879"/>
            <a:ext cx="5557652" cy="3161888"/>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35060D39-68DF-B69C-84E8-5326FB5E5B43}"/>
              </a:ext>
            </a:extLst>
          </p:cNvPr>
          <p:cNvSpPr txBox="1"/>
          <p:nvPr/>
        </p:nvSpPr>
        <p:spPr>
          <a:xfrm>
            <a:off x="5776935" y="811345"/>
            <a:ext cx="5189517" cy="2939266"/>
          </a:xfrm>
          <a:prstGeom prst="rect">
            <a:avLst/>
          </a:prstGeom>
          <a:noFill/>
        </p:spPr>
        <p:txBody>
          <a:bodyPr wrap="square" rtlCol="0">
            <a:spAutoFit/>
          </a:bodyPr>
          <a:lstStyle/>
          <a:p>
            <a:r>
              <a:rPr lang="en-GB" b="1" dirty="0">
                <a:solidFill>
                  <a:srgbClr val="C00000"/>
                </a:solidFill>
                <a:latin typeface="Open Sans" panose="020B0606030504020204" pitchFamily="34" charset="0"/>
                <a:ea typeface="Open Sans" panose="020B0606030504020204" pitchFamily="34" charset="0"/>
                <a:cs typeface="Open Sans" panose="020B0606030504020204" pitchFamily="34" charset="0"/>
              </a:rPr>
              <a:t>RECOGNITION</a:t>
            </a:r>
          </a:p>
          <a:p>
            <a:endParaRPr lang="en-GB" sz="9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spcAft>
                <a:spcPts val="600"/>
              </a:spcAft>
              <a:buFont typeface="Arial" panose="020B0604020202020204" pitchFamily="34" charset="0"/>
              <a:buChar char="•"/>
            </a:pPr>
            <a:r>
              <a:rPr lang="en-GB"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Tightness and/or pain in the chest (mild or severe)</a:t>
            </a:r>
          </a:p>
          <a:p>
            <a:pPr marL="285750" indent="-285750">
              <a:spcAft>
                <a:spcPts val="600"/>
              </a:spcAft>
              <a:buFont typeface="Arial" panose="020B0604020202020204" pitchFamily="34" charset="0"/>
              <a:buChar char="•"/>
            </a:pPr>
            <a:r>
              <a:rPr lang="en-GB"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The casualty might be clutching their chest</a:t>
            </a:r>
          </a:p>
          <a:p>
            <a:pPr marL="285750" indent="-285750">
              <a:spcAft>
                <a:spcPts val="600"/>
              </a:spcAft>
              <a:buFont typeface="Arial" panose="020B0604020202020204" pitchFamily="34" charset="0"/>
              <a:buChar char="•"/>
            </a:pPr>
            <a:r>
              <a:rPr lang="en-GB"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Possible spreading of pain to arms, neck and back</a:t>
            </a:r>
          </a:p>
          <a:p>
            <a:pPr marL="285750" indent="-285750">
              <a:spcAft>
                <a:spcPts val="600"/>
              </a:spcAft>
              <a:buFont typeface="Arial" panose="020B0604020202020204" pitchFamily="34" charset="0"/>
              <a:buChar char="•"/>
            </a:pPr>
            <a:r>
              <a:rPr lang="en-GB"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Dizziness or light-headed feeling</a:t>
            </a:r>
          </a:p>
          <a:p>
            <a:pPr marL="285750" indent="-285750">
              <a:spcAft>
                <a:spcPts val="600"/>
              </a:spcAft>
              <a:buFont typeface="Arial" panose="020B0604020202020204" pitchFamily="34" charset="0"/>
              <a:buChar char="•"/>
            </a:pPr>
            <a:r>
              <a:rPr lang="en-GB"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Possible shortness of breath</a:t>
            </a:r>
          </a:p>
          <a:p>
            <a:pPr marL="285750" indent="-285750">
              <a:spcAft>
                <a:spcPts val="600"/>
              </a:spcAft>
              <a:buFont typeface="Arial" panose="020B0604020202020204" pitchFamily="34" charset="0"/>
              <a:buChar char="•"/>
            </a:pPr>
            <a:r>
              <a:rPr lang="en-GB"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Feeling nauseous and cold sweats</a:t>
            </a:r>
          </a:p>
          <a:p>
            <a:pPr marL="285750" indent="-285750">
              <a:spcAft>
                <a:spcPts val="600"/>
              </a:spcAft>
              <a:buFont typeface="Arial" panose="020B0604020202020204" pitchFamily="34" charset="0"/>
              <a:buChar char="•"/>
            </a:pPr>
            <a:endParaRPr lang="en-GB"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A person talking on a cell phone&#10;&#10;Description automatically generated with medium confidence">
            <a:extLst>
              <a:ext uri="{FF2B5EF4-FFF2-40B4-BE49-F238E27FC236}">
                <a16:creationId xmlns:a16="http://schemas.microsoft.com/office/drawing/2014/main" id="{BBEAB106-5504-AFA1-07F8-2350911D2CB5}"/>
              </a:ext>
            </a:extLst>
          </p:cNvPr>
          <p:cNvPicPr>
            <a:picLocks noChangeAspect="1"/>
          </p:cNvPicPr>
          <p:nvPr/>
        </p:nvPicPr>
        <p:blipFill>
          <a:blip r:embed="rId3"/>
          <a:stretch>
            <a:fillRect/>
          </a:stretch>
        </p:blipFill>
        <p:spPr>
          <a:xfrm>
            <a:off x="-45471" y="2364829"/>
            <a:ext cx="6739759" cy="4493172"/>
          </a:xfrm>
          <a:prstGeom prst="rect">
            <a:avLst/>
          </a:prstGeom>
        </p:spPr>
      </p:pic>
      <p:sp>
        <p:nvSpPr>
          <p:cNvPr id="11" name="Rectangle: Rounded Corners 10">
            <a:extLst>
              <a:ext uri="{FF2B5EF4-FFF2-40B4-BE49-F238E27FC236}">
                <a16:creationId xmlns:a16="http://schemas.microsoft.com/office/drawing/2014/main" id="{86AFFB67-42B1-E301-106F-503920242156}"/>
              </a:ext>
            </a:extLst>
          </p:cNvPr>
          <p:cNvSpPr/>
          <p:nvPr/>
        </p:nvSpPr>
        <p:spPr>
          <a:xfrm>
            <a:off x="5592867" y="3942581"/>
            <a:ext cx="5557652" cy="238198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311523B8-310B-42E8-E6D7-90F4B205DE68}"/>
              </a:ext>
            </a:extLst>
          </p:cNvPr>
          <p:cNvSpPr txBox="1"/>
          <p:nvPr/>
        </p:nvSpPr>
        <p:spPr>
          <a:xfrm>
            <a:off x="5776934" y="4141081"/>
            <a:ext cx="5189517" cy="2046714"/>
          </a:xfrm>
          <a:prstGeom prst="rect">
            <a:avLst/>
          </a:prstGeom>
          <a:noFill/>
        </p:spPr>
        <p:txBody>
          <a:bodyPr wrap="square" rtlCol="0">
            <a:spAutoFit/>
          </a:bodyPr>
          <a:lstStyle/>
          <a:p>
            <a:r>
              <a:rPr lang="en-GB" b="1" dirty="0">
                <a:solidFill>
                  <a:srgbClr val="C00000"/>
                </a:solidFill>
                <a:latin typeface="Open Sans" panose="020B0606030504020204" pitchFamily="34" charset="0"/>
                <a:ea typeface="Open Sans" panose="020B0606030504020204" pitchFamily="34" charset="0"/>
                <a:cs typeface="Open Sans" panose="020B0606030504020204" pitchFamily="34" charset="0"/>
              </a:rPr>
              <a:t>TREATMENT (General)</a:t>
            </a:r>
          </a:p>
          <a:p>
            <a:endParaRPr lang="en-GB" sz="9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marL="285750" indent="-285750">
              <a:spcAft>
                <a:spcPts val="600"/>
              </a:spcAft>
              <a:buFont typeface="Arial" panose="020B0604020202020204" pitchFamily="34" charset="0"/>
              <a:buChar char="•"/>
            </a:pPr>
            <a:r>
              <a:rPr lang="en-GB"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Assist the person to sit down</a:t>
            </a:r>
          </a:p>
          <a:p>
            <a:pPr marL="285750" indent="-285750">
              <a:spcAft>
                <a:spcPts val="600"/>
              </a:spcAft>
              <a:buFont typeface="Arial" panose="020B0604020202020204" pitchFamily="34" charset="0"/>
              <a:buChar char="•"/>
            </a:pPr>
            <a:r>
              <a:rPr lang="en-GB"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Reassure the person</a:t>
            </a:r>
          </a:p>
          <a:p>
            <a:pPr marL="285750" indent="-285750">
              <a:spcAft>
                <a:spcPts val="600"/>
              </a:spcAft>
              <a:buFont typeface="Arial" panose="020B0604020202020204" pitchFamily="34" charset="0"/>
              <a:buChar char="•"/>
            </a:pPr>
            <a:r>
              <a:rPr lang="en-GB"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Ensure medication (inhaler) is used</a:t>
            </a:r>
          </a:p>
          <a:p>
            <a:pPr marL="285750" indent="-285750">
              <a:spcAft>
                <a:spcPts val="600"/>
              </a:spcAft>
              <a:buFont typeface="Arial" panose="020B0604020202020204" pitchFamily="34" charset="0"/>
              <a:buChar char="•"/>
            </a:pPr>
            <a:r>
              <a:rPr lang="en-GB"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If attack is prolonged, contact emergency services</a:t>
            </a:r>
          </a:p>
          <a:p>
            <a:pPr marL="285750" indent="-285750">
              <a:spcAft>
                <a:spcPts val="600"/>
              </a:spcAft>
              <a:buFont typeface="Arial" panose="020B0604020202020204" pitchFamily="34" charset="0"/>
              <a:buChar char="•"/>
            </a:pPr>
            <a:r>
              <a:rPr lang="en-GB"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Be prepared to carry out basic life support</a:t>
            </a:r>
          </a:p>
        </p:txBody>
      </p:sp>
    </p:spTree>
    <p:extLst>
      <p:ext uri="{BB962C8B-B14F-4D97-AF65-F5344CB8AC3E}">
        <p14:creationId xmlns:p14="http://schemas.microsoft.com/office/powerpoint/2010/main" val="3555582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6B2F3AC-DA4D-4511-107C-6C3A2BCFDBBC}"/>
              </a:ext>
            </a:extLst>
          </p:cNvPr>
          <p:cNvSpPr>
            <a:spLocks noGrp="1"/>
          </p:cNvSpPr>
          <p:nvPr>
            <p:ph type="sldNum" sz="quarter" idx="12"/>
          </p:nvPr>
        </p:nvSpPr>
        <p:spPr/>
        <p:txBody>
          <a:bodyPr/>
          <a:lstStyle/>
          <a:p>
            <a:fld id="{B5CEABB6-07DC-46E8-9B57-56EC44A396E5}" type="slidenum">
              <a:rPr lang="en-US" smtClean="0"/>
              <a:t>4</a:t>
            </a:fld>
            <a:endParaRPr lang="en-US" dirty="0"/>
          </a:p>
        </p:txBody>
      </p:sp>
      <p:pic>
        <p:nvPicPr>
          <p:cNvPr id="13" name="Picture 12" descr="A picture containing person, person, sweater, standing&#10;&#10;Description automatically generated">
            <a:extLst>
              <a:ext uri="{FF2B5EF4-FFF2-40B4-BE49-F238E27FC236}">
                <a16:creationId xmlns:a16="http://schemas.microsoft.com/office/drawing/2014/main" id="{02A933A5-65FA-7125-3A7B-EEDC2F022097}"/>
              </a:ext>
            </a:extLst>
          </p:cNvPr>
          <p:cNvPicPr>
            <a:picLocks noChangeAspect="1"/>
          </p:cNvPicPr>
          <p:nvPr/>
        </p:nvPicPr>
        <p:blipFill>
          <a:blip r:embed="rId2"/>
          <a:stretch>
            <a:fillRect/>
          </a:stretch>
        </p:blipFill>
        <p:spPr>
          <a:xfrm>
            <a:off x="-307885" y="0"/>
            <a:ext cx="4661297" cy="6858000"/>
          </a:xfrm>
          <a:prstGeom prst="rect">
            <a:avLst/>
          </a:prstGeom>
        </p:spPr>
      </p:pic>
      <p:sp>
        <p:nvSpPr>
          <p:cNvPr id="15" name="TextBox 14">
            <a:extLst>
              <a:ext uri="{FF2B5EF4-FFF2-40B4-BE49-F238E27FC236}">
                <a16:creationId xmlns:a16="http://schemas.microsoft.com/office/drawing/2014/main" id="{A2B1D2B9-623C-78E3-3BDF-4C041C59D7A6}"/>
              </a:ext>
            </a:extLst>
          </p:cNvPr>
          <p:cNvSpPr txBox="1"/>
          <p:nvPr/>
        </p:nvSpPr>
        <p:spPr>
          <a:xfrm>
            <a:off x="5257800" y="822499"/>
            <a:ext cx="6248400" cy="1077218"/>
          </a:xfrm>
          <a:prstGeom prst="rect">
            <a:avLst/>
          </a:prstGeom>
          <a:noFill/>
        </p:spPr>
        <p:txBody>
          <a:bodyPr wrap="square">
            <a:spAutoFit/>
          </a:bodyPr>
          <a:lstStyle/>
          <a:p>
            <a:r>
              <a:rPr lang="en-US" sz="3200" b="1" dirty="0">
                <a:solidFill>
                  <a:srgbClr val="098109"/>
                </a:solidFill>
                <a:latin typeface="Open Sans" panose="020B0606030504020204" pitchFamily="34" charset="0"/>
                <a:ea typeface="Open Sans" panose="020B0606030504020204" pitchFamily="34" charset="0"/>
                <a:cs typeface="Open Sans" panose="020B0606030504020204" pitchFamily="34" charset="0"/>
              </a:rPr>
              <a:t>The responsibilities of the first aider</a:t>
            </a:r>
            <a:endParaRPr lang="en-GB" sz="3200" dirty="0"/>
          </a:p>
        </p:txBody>
      </p:sp>
      <p:sp>
        <p:nvSpPr>
          <p:cNvPr id="16" name="TextBox 15">
            <a:extLst>
              <a:ext uri="{FF2B5EF4-FFF2-40B4-BE49-F238E27FC236}">
                <a16:creationId xmlns:a16="http://schemas.microsoft.com/office/drawing/2014/main" id="{9D33493B-6950-2F6E-C296-643B41F8DDB1}"/>
              </a:ext>
            </a:extLst>
          </p:cNvPr>
          <p:cNvSpPr txBox="1"/>
          <p:nvPr/>
        </p:nvSpPr>
        <p:spPr>
          <a:xfrm>
            <a:off x="5257800" y="2481596"/>
            <a:ext cx="6587835" cy="3170099"/>
          </a:xfrm>
          <a:prstGeom prst="rect">
            <a:avLst/>
          </a:prstGeom>
          <a:noFill/>
        </p:spPr>
        <p:txBody>
          <a:bodyPr wrap="square" rtlCol="0">
            <a:spAutoFit/>
          </a:bodyPr>
          <a:lstStyle/>
          <a:p>
            <a:pPr marL="342900" indent="-342900">
              <a:spcAft>
                <a:spcPts val="1200"/>
              </a:spcAft>
              <a:buClr>
                <a:srgbClr val="C00000"/>
              </a:buClr>
              <a:buFont typeface="Wingdings" panose="05000000000000000000" pitchFamily="2" charset="2"/>
              <a:buChar char="v"/>
            </a:pPr>
            <a:r>
              <a:rPr lang="en-GB"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Ensure first aid equipment is fit for purpose.</a:t>
            </a:r>
          </a:p>
          <a:p>
            <a:pPr marL="342900" indent="-342900">
              <a:spcAft>
                <a:spcPts val="1200"/>
              </a:spcAft>
              <a:buClr>
                <a:srgbClr val="C00000"/>
              </a:buClr>
              <a:buFont typeface="Wingdings" panose="05000000000000000000" pitchFamily="2" charset="2"/>
              <a:buChar char="v"/>
            </a:pPr>
            <a:r>
              <a:rPr lang="en-GB"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Ensure the scene is safe.</a:t>
            </a:r>
          </a:p>
          <a:p>
            <a:pPr marL="342900" indent="-342900">
              <a:spcAft>
                <a:spcPts val="1200"/>
              </a:spcAft>
              <a:buClr>
                <a:srgbClr val="C00000"/>
              </a:buClr>
              <a:buFont typeface="Wingdings" panose="05000000000000000000" pitchFamily="2" charset="2"/>
              <a:buChar char="v"/>
            </a:pPr>
            <a:r>
              <a:rPr lang="en-GB"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Contact emergency services.</a:t>
            </a:r>
          </a:p>
          <a:p>
            <a:pPr marL="342900" indent="-342900">
              <a:spcAft>
                <a:spcPts val="1200"/>
              </a:spcAft>
              <a:buClr>
                <a:srgbClr val="C00000"/>
              </a:buClr>
              <a:buFont typeface="Wingdings" panose="05000000000000000000" pitchFamily="2" charset="2"/>
              <a:buChar char="v"/>
            </a:pPr>
            <a:r>
              <a:rPr lang="en-GB"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Prioritise the treatment of casualties.</a:t>
            </a:r>
          </a:p>
          <a:p>
            <a:pPr marL="342900" indent="-342900">
              <a:spcAft>
                <a:spcPts val="1200"/>
              </a:spcAft>
              <a:buClr>
                <a:srgbClr val="C00000"/>
              </a:buClr>
              <a:buFont typeface="Wingdings" panose="05000000000000000000" pitchFamily="2" charset="2"/>
              <a:buChar char="v"/>
            </a:pPr>
            <a:r>
              <a:rPr lang="en-GB"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Clear up after an incident.</a:t>
            </a:r>
          </a:p>
          <a:p>
            <a:pPr marL="342900" indent="-342900">
              <a:spcAft>
                <a:spcPts val="1200"/>
              </a:spcAft>
              <a:buClr>
                <a:srgbClr val="C00000"/>
              </a:buClr>
              <a:buFont typeface="Wingdings" panose="05000000000000000000" pitchFamily="2" charset="2"/>
              <a:buChar char="v"/>
            </a:pPr>
            <a:r>
              <a:rPr lang="en-GB"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Incident reporting and recording.</a:t>
            </a:r>
          </a:p>
          <a:p>
            <a:pPr>
              <a:spcAft>
                <a:spcPts val="1200"/>
              </a:spcAft>
              <a:buClr>
                <a:srgbClr val="C00000"/>
              </a:buClr>
            </a:pPr>
            <a:endParaRPr lang="en-GB"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1720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4CCDA8E-B159-738F-FA71-936B8C887625}"/>
              </a:ext>
            </a:extLst>
          </p:cNvPr>
          <p:cNvSpPr>
            <a:spLocks noGrp="1"/>
          </p:cNvSpPr>
          <p:nvPr>
            <p:ph type="title"/>
          </p:nvPr>
        </p:nvSpPr>
        <p:spPr>
          <a:xfrm>
            <a:off x="5937662" y="901079"/>
            <a:ext cx="5400136" cy="600305"/>
          </a:xfrm>
        </p:spPr>
        <p:txBody>
          <a:bodyPr>
            <a:noAutofit/>
          </a:bodyPr>
          <a:lstStyle/>
          <a:p>
            <a:r>
              <a:rPr lang="en-US" sz="3200" b="1" dirty="0">
                <a:solidFill>
                  <a:srgbClr val="098109"/>
                </a:solidFill>
                <a:latin typeface="Open Sans" panose="020B0606030504020204" pitchFamily="34" charset="0"/>
                <a:ea typeface="Open Sans" panose="020B0606030504020204" pitchFamily="34" charset="0"/>
                <a:cs typeface="Open Sans" panose="020B0606030504020204" pitchFamily="34" charset="0"/>
              </a:rPr>
              <a:t>Dealing with an unresponsive casualty</a:t>
            </a:r>
          </a:p>
        </p:txBody>
      </p:sp>
      <p:pic>
        <p:nvPicPr>
          <p:cNvPr id="3" name="Picture 2" descr="A picture containing person&#10;&#10;Description automatically generated">
            <a:extLst>
              <a:ext uri="{FF2B5EF4-FFF2-40B4-BE49-F238E27FC236}">
                <a16:creationId xmlns:a16="http://schemas.microsoft.com/office/drawing/2014/main" id="{877EF82A-E3EF-D981-AAFB-EB7342DC8F63}"/>
              </a:ext>
            </a:extLst>
          </p:cNvPr>
          <p:cNvPicPr>
            <a:picLocks noChangeAspect="1"/>
          </p:cNvPicPr>
          <p:nvPr/>
        </p:nvPicPr>
        <p:blipFill rotWithShape="1">
          <a:blip r:embed="rId2"/>
          <a:srcRect l="28067" r="21934"/>
          <a:stretch/>
        </p:blipFill>
        <p:spPr>
          <a:xfrm>
            <a:off x="20" y="10"/>
            <a:ext cx="5427003" cy="6857990"/>
          </a:xfrm>
          <a:prstGeom prst="rect">
            <a:avLst/>
          </a:prstGeom>
          <a:noFill/>
        </p:spPr>
      </p:pic>
      <p:sp>
        <p:nvSpPr>
          <p:cNvPr id="7" name="Slide Number Placeholder 6">
            <a:extLst>
              <a:ext uri="{FF2B5EF4-FFF2-40B4-BE49-F238E27FC236}">
                <a16:creationId xmlns:a16="http://schemas.microsoft.com/office/drawing/2014/main" id="{CE7D03CA-0123-46DB-BD69-6C66748F5D72}"/>
              </a:ext>
            </a:extLst>
          </p:cNvPr>
          <p:cNvSpPr>
            <a:spLocks noGrp="1"/>
          </p:cNvSpPr>
          <p:nvPr>
            <p:ph type="sldNum" sz="quarter" idx="12"/>
          </p:nvPr>
        </p:nvSpPr>
        <p:spPr>
          <a:xfrm>
            <a:off x="10423398" y="6356350"/>
            <a:ext cx="914400" cy="365125"/>
          </a:xfrm>
        </p:spPr>
        <p:txBody>
          <a:bodyPr anchor="ctr">
            <a:normAutofit/>
          </a:bodyPr>
          <a:lstStyle/>
          <a:p>
            <a:pPr>
              <a:spcAft>
                <a:spcPts val="600"/>
              </a:spcAft>
            </a:pPr>
            <a:fld id="{B5CEABB6-07DC-46E8-9B57-56EC44A396E5}" type="slidenum">
              <a:rPr lang="en-US" smtClean="0"/>
              <a:pPr>
                <a:spcAft>
                  <a:spcPts val="600"/>
                </a:spcAft>
              </a:pPr>
              <a:t>5</a:t>
            </a:fld>
            <a:endParaRPr lang="en-US"/>
          </a:p>
        </p:txBody>
      </p:sp>
      <p:sp>
        <p:nvSpPr>
          <p:cNvPr id="13" name="TextBox 12">
            <a:extLst>
              <a:ext uri="{FF2B5EF4-FFF2-40B4-BE49-F238E27FC236}">
                <a16:creationId xmlns:a16="http://schemas.microsoft.com/office/drawing/2014/main" id="{3B6306DB-29A7-7253-E090-1077B81B3EEE}"/>
              </a:ext>
            </a:extLst>
          </p:cNvPr>
          <p:cNvSpPr txBox="1"/>
          <p:nvPr/>
        </p:nvSpPr>
        <p:spPr>
          <a:xfrm>
            <a:off x="5937662" y="2268191"/>
            <a:ext cx="5590141" cy="2923877"/>
          </a:xfrm>
          <a:prstGeom prst="rect">
            <a:avLst/>
          </a:prstGeom>
          <a:noFill/>
        </p:spPr>
        <p:txBody>
          <a:bodyPr wrap="square" rtlCol="0">
            <a:spAutoFit/>
          </a:bodyPr>
          <a:lstStyle/>
          <a:p>
            <a:r>
              <a:rPr lang="en-GB" sz="24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1. Check for danger</a:t>
            </a:r>
          </a:p>
          <a:p>
            <a:r>
              <a:rPr lang="en-GB"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Your first step of action is to assess the situation. Checking for dangers to yourself and the casualty is vitally important. </a:t>
            </a:r>
          </a:p>
          <a:p>
            <a:endParaRPr lang="en-GB"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r>
              <a:rPr lang="en-GB"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These potential dangers can come from your surrounding environment, such as traffic, water, animals or electricity, or even bystanders. </a:t>
            </a:r>
            <a:endParaRPr lang="en-GB" sz="2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5C9BCE9A-7AD1-2D0F-4CE8-7E6FDF5119A6}"/>
              </a:ext>
            </a:extLst>
          </p:cNvPr>
          <p:cNvSpPr txBox="1"/>
          <p:nvPr/>
        </p:nvSpPr>
        <p:spPr>
          <a:xfrm>
            <a:off x="10047841" y="333010"/>
            <a:ext cx="1665513" cy="369332"/>
          </a:xfrm>
          <a:prstGeom prst="rect">
            <a:avLst/>
          </a:prstGeom>
          <a:noFill/>
        </p:spPr>
        <p:txBody>
          <a:bodyPr wrap="square">
            <a:spAutoFit/>
          </a:bodyPr>
          <a:lstStyle/>
          <a:p>
            <a:pPr algn="r"/>
            <a:r>
              <a:rPr lang="en-GB" b="1" dirty="0">
                <a:solidFill>
                  <a:srgbClr val="C00000"/>
                </a:solidFill>
              </a:rPr>
              <a:t>*Practical</a:t>
            </a:r>
            <a:endParaRPr lang="en-GB" b="1" dirty="0">
              <a:solidFill>
                <a:schemeClr val="tx1">
                  <a:lumMod val="75000"/>
                  <a:lumOff val="25000"/>
                </a:schemeClr>
              </a:solidFill>
            </a:endParaRPr>
          </a:p>
        </p:txBody>
      </p:sp>
    </p:spTree>
    <p:extLst>
      <p:ext uri="{BB962C8B-B14F-4D97-AF65-F5344CB8AC3E}">
        <p14:creationId xmlns:p14="http://schemas.microsoft.com/office/powerpoint/2010/main" val="104839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4CCDA8E-B159-738F-FA71-936B8C887625}"/>
              </a:ext>
            </a:extLst>
          </p:cNvPr>
          <p:cNvSpPr>
            <a:spLocks noGrp="1"/>
          </p:cNvSpPr>
          <p:nvPr>
            <p:ph type="title"/>
          </p:nvPr>
        </p:nvSpPr>
        <p:spPr>
          <a:xfrm>
            <a:off x="5937662" y="901079"/>
            <a:ext cx="5400136" cy="600305"/>
          </a:xfrm>
        </p:spPr>
        <p:txBody>
          <a:bodyPr>
            <a:noAutofit/>
          </a:bodyPr>
          <a:lstStyle/>
          <a:p>
            <a:r>
              <a:rPr lang="en-US" sz="3200" b="1" dirty="0">
                <a:solidFill>
                  <a:srgbClr val="098109"/>
                </a:solidFill>
                <a:latin typeface="Open Sans" panose="020B0606030504020204" pitchFamily="34" charset="0"/>
                <a:ea typeface="Open Sans" panose="020B0606030504020204" pitchFamily="34" charset="0"/>
                <a:cs typeface="Open Sans" panose="020B0606030504020204" pitchFamily="34" charset="0"/>
              </a:rPr>
              <a:t>Dealing with an unresponsive casualty</a:t>
            </a:r>
          </a:p>
        </p:txBody>
      </p:sp>
      <p:pic>
        <p:nvPicPr>
          <p:cNvPr id="3" name="Picture 2" descr="A picture containing person&#10;&#10;Description automatically generated">
            <a:extLst>
              <a:ext uri="{FF2B5EF4-FFF2-40B4-BE49-F238E27FC236}">
                <a16:creationId xmlns:a16="http://schemas.microsoft.com/office/drawing/2014/main" id="{877EF82A-E3EF-D981-AAFB-EB7342DC8F63}"/>
              </a:ext>
            </a:extLst>
          </p:cNvPr>
          <p:cNvPicPr>
            <a:picLocks noChangeAspect="1"/>
          </p:cNvPicPr>
          <p:nvPr/>
        </p:nvPicPr>
        <p:blipFill rotWithShape="1">
          <a:blip r:embed="rId2"/>
          <a:srcRect l="28067" r="21934"/>
          <a:stretch/>
        </p:blipFill>
        <p:spPr>
          <a:xfrm>
            <a:off x="20" y="10"/>
            <a:ext cx="5427003" cy="6857990"/>
          </a:xfrm>
          <a:prstGeom prst="rect">
            <a:avLst/>
          </a:prstGeom>
          <a:noFill/>
        </p:spPr>
      </p:pic>
      <p:sp>
        <p:nvSpPr>
          <p:cNvPr id="7" name="Slide Number Placeholder 6">
            <a:extLst>
              <a:ext uri="{FF2B5EF4-FFF2-40B4-BE49-F238E27FC236}">
                <a16:creationId xmlns:a16="http://schemas.microsoft.com/office/drawing/2014/main" id="{CE7D03CA-0123-46DB-BD69-6C66748F5D72}"/>
              </a:ext>
            </a:extLst>
          </p:cNvPr>
          <p:cNvSpPr>
            <a:spLocks noGrp="1"/>
          </p:cNvSpPr>
          <p:nvPr>
            <p:ph type="sldNum" sz="quarter" idx="12"/>
          </p:nvPr>
        </p:nvSpPr>
        <p:spPr>
          <a:xfrm>
            <a:off x="10423398" y="6356350"/>
            <a:ext cx="914400" cy="365125"/>
          </a:xfrm>
        </p:spPr>
        <p:txBody>
          <a:bodyPr anchor="ctr">
            <a:normAutofit/>
          </a:bodyPr>
          <a:lstStyle/>
          <a:p>
            <a:pPr>
              <a:spcAft>
                <a:spcPts val="600"/>
              </a:spcAft>
            </a:pPr>
            <a:fld id="{B5CEABB6-07DC-46E8-9B57-56EC44A396E5}" type="slidenum">
              <a:rPr lang="en-US" smtClean="0"/>
              <a:pPr>
                <a:spcAft>
                  <a:spcPts val="600"/>
                </a:spcAft>
              </a:pPr>
              <a:t>6</a:t>
            </a:fld>
            <a:endParaRPr lang="en-US"/>
          </a:p>
        </p:txBody>
      </p:sp>
      <p:sp>
        <p:nvSpPr>
          <p:cNvPr id="13" name="TextBox 12">
            <a:extLst>
              <a:ext uri="{FF2B5EF4-FFF2-40B4-BE49-F238E27FC236}">
                <a16:creationId xmlns:a16="http://schemas.microsoft.com/office/drawing/2014/main" id="{3B6306DB-29A7-7253-E090-1077B81B3EEE}"/>
              </a:ext>
            </a:extLst>
          </p:cNvPr>
          <p:cNvSpPr txBox="1"/>
          <p:nvPr/>
        </p:nvSpPr>
        <p:spPr>
          <a:xfrm>
            <a:off x="5937662" y="2268191"/>
            <a:ext cx="5590141" cy="3293209"/>
          </a:xfrm>
          <a:prstGeom prst="rect">
            <a:avLst/>
          </a:prstGeom>
          <a:noFill/>
        </p:spPr>
        <p:txBody>
          <a:bodyPr wrap="square" rtlCol="0">
            <a:spAutoFit/>
          </a:bodyPr>
          <a:lstStyle/>
          <a:p>
            <a:r>
              <a:rPr lang="en-GB" sz="24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2. Check for a response</a:t>
            </a:r>
          </a:p>
          <a:p>
            <a:r>
              <a:rPr lang="en-GB"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 response can usually be quickly established by talking to the casualty or by gently shaking their shoulders. </a:t>
            </a:r>
          </a:p>
          <a:p>
            <a:endParaRPr lang="en-GB"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r>
              <a:rPr lang="en-GB"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If a casualty is semi-conscious, they may not be able to verbally respond to you but they may still be able to hear you, so remain as calm as possible whilst letting them know who you are, and that you are there to help</a:t>
            </a:r>
            <a:r>
              <a:rPr lang="en-GB" sz="2400" dirty="0"/>
              <a:t>.</a:t>
            </a:r>
            <a:endParaRPr lang="en-GB" sz="24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C4B044F0-527F-5BBA-DF1D-965F10CB2DC2}"/>
              </a:ext>
            </a:extLst>
          </p:cNvPr>
          <p:cNvSpPr txBox="1"/>
          <p:nvPr/>
        </p:nvSpPr>
        <p:spPr>
          <a:xfrm>
            <a:off x="10047841" y="333010"/>
            <a:ext cx="1665513" cy="369332"/>
          </a:xfrm>
          <a:prstGeom prst="rect">
            <a:avLst/>
          </a:prstGeom>
          <a:noFill/>
        </p:spPr>
        <p:txBody>
          <a:bodyPr wrap="square">
            <a:spAutoFit/>
          </a:bodyPr>
          <a:lstStyle/>
          <a:p>
            <a:pPr algn="r"/>
            <a:r>
              <a:rPr lang="en-GB" b="1" dirty="0">
                <a:solidFill>
                  <a:srgbClr val="C00000"/>
                </a:solidFill>
              </a:rPr>
              <a:t>*Practical</a:t>
            </a:r>
            <a:endParaRPr lang="en-GB" b="1" dirty="0">
              <a:solidFill>
                <a:schemeClr val="tx1">
                  <a:lumMod val="75000"/>
                  <a:lumOff val="25000"/>
                </a:schemeClr>
              </a:solidFill>
            </a:endParaRPr>
          </a:p>
        </p:txBody>
      </p:sp>
    </p:spTree>
    <p:extLst>
      <p:ext uri="{BB962C8B-B14F-4D97-AF65-F5344CB8AC3E}">
        <p14:creationId xmlns:p14="http://schemas.microsoft.com/office/powerpoint/2010/main" val="694035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4CCDA8E-B159-738F-FA71-936B8C887625}"/>
              </a:ext>
            </a:extLst>
          </p:cNvPr>
          <p:cNvSpPr>
            <a:spLocks noGrp="1"/>
          </p:cNvSpPr>
          <p:nvPr>
            <p:ph type="title"/>
          </p:nvPr>
        </p:nvSpPr>
        <p:spPr>
          <a:xfrm>
            <a:off x="5937662" y="901079"/>
            <a:ext cx="5400136" cy="600305"/>
          </a:xfrm>
        </p:spPr>
        <p:txBody>
          <a:bodyPr>
            <a:noAutofit/>
          </a:bodyPr>
          <a:lstStyle/>
          <a:p>
            <a:r>
              <a:rPr lang="en-US" sz="3200" b="1" dirty="0">
                <a:solidFill>
                  <a:srgbClr val="098109"/>
                </a:solidFill>
                <a:latin typeface="Open Sans" panose="020B0606030504020204" pitchFamily="34" charset="0"/>
                <a:ea typeface="Open Sans" panose="020B0606030504020204" pitchFamily="34" charset="0"/>
                <a:cs typeface="Open Sans" panose="020B0606030504020204" pitchFamily="34" charset="0"/>
              </a:rPr>
              <a:t>Dealing with an unresponsive casualty</a:t>
            </a:r>
          </a:p>
        </p:txBody>
      </p:sp>
      <p:pic>
        <p:nvPicPr>
          <p:cNvPr id="3" name="Picture 2" descr="A picture containing person&#10;&#10;Description automatically generated">
            <a:extLst>
              <a:ext uri="{FF2B5EF4-FFF2-40B4-BE49-F238E27FC236}">
                <a16:creationId xmlns:a16="http://schemas.microsoft.com/office/drawing/2014/main" id="{877EF82A-E3EF-D981-AAFB-EB7342DC8F63}"/>
              </a:ext>
            </a:extLst>
          </p:cNvPr>
          <p:cNvPicPr>
            <a:picLocks noChangeAspect="1"/>
          </p:cNvPicPr>
          <p:nvPr/>
        </p:nvPicPr>
        <p:blipFill rotWithShape="1">
          <a:blip r:embed="rId2"/>
          <a:srcRect l="28067" r="21934"/>
          <a:stretch/>
        </p:blipFill>
        <p:spPr>
          <a:xfrm>
            <a:off x="20" y="10"/>
            <a:ext cx="5427003" cy="6857990"/>
          </a:xfrm>
          <a:prstGeom prst="rect">
            <a:avLst/>
          </a:prstGeom>
          <a:noFill/>
        </p:spPr>
      </p:pic>
      <p:sp>
        <p:nvSpPr>
          <p:cNvPr id="7" name="Slide Number Placeholder 6">
            <a:extLst>
              <a:ext uri="{FF2B5EF4-FFF2-40B4-BE49-F238E27FC236}">
                <a16:creationId xmlns:a16="http://schemas.microsoft.com/office/drawing/2014/main" id="{CE7D03CA-0123-46DB-BD69-6C66748F5D72}"/>
              </a:ext>
            </a:extLst>
          </p:cNvPr>
          <p:cNvSpPr>
            <a:spLocks noGrp="1"/>
          </p:cNvSpPr>
          <p:nvPr>
            <p:ph type="sldNum" sz="quarter" idx="12"/>
          </p:nvPr>
        </p:nvSpPr>
        <p:spPr>
          <a:xfrm>
            <a:off x="10423398" y="6356350"/>
            <a:ext cx="914400" cy="365125"/>
          </a:xfrm>
        </p:spPr>
        <p:txBody>
          <a:bodyPr anchor="ctr">
            <a:normAutofit/>
          </a:bodyPr>
          <a:lstStyle/>
          <a:p>
            <a:pPr>
              <a:spcAft>
                <a:spcPts val="600"/>
              </a:spcAft>
            </a:pPr>
            <a:fld id="{B5CEABB6-07DC-46E8-9B57-56EC44A396E5}" type="slidenum">
              <a:rPr lang="en-US" smtClean="0"/>
              <a:pPr>
                <a:spcAft>
                  <a:spcPts val="600"/>
                </a:spcAft>
              </a:pPr>
              <a:t>7</a:t>
            </a:fld>
            <a:endParaRPr lang="en-US"/>
          </a:p>
        </p:txBody>
      </p:sp>
      <p:sp>
        <p:nvSpPr>
          <p:cNvPr id="13" name="TextBox 12">
            <a:extLst>
              <a:ext uri="{FF2B5EF4-FFF2-40B4-BE49-F238E27FC236}">
                <a16:creationId xmlns:a16="http://schemas.microsoft.com/office/drawing/2014/main" id="{3B6306DB-29A7-7253-E090-1077B81B3EEE}"/>
              </a:ext>
            </a:extLst>
          </p:cNvPr>
          <p:cNvSpPr txBox="1"/>
          <p:nvPr/>
        </p:nvSpPr>
        <p:spPr>
          <a:xfrm>
            <a:off x="5937662" y="2268191"/>
            <a:ext cx="5590141" cy="2677656"/>
          </a:xfrm>
          <a:prstGeom prst="rect">
            <a:avLst/>
          </a:prstGeom>
          <a:noFill/>
        </p:spPr>
        <p:txBody>
          <a:bodyPr wrap="square" rtlCol="0">
            <a:spAutoFit/>
          </a:bodyPr>
          <a:lstStyle/>
          <a:p>
            <a:r>
              <a:rPr lang="en-GB" sz="24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3. Open the airway</a:t>
            </a:r>
          </a:p>
          <a:p>
            <a:r>
              <a:rPr lang="en-GB"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It’s important to check that the airway of the casualty is clear. You can do this by placing one hand on the forehead and two fingers under the chin, gently tilting their head backwards. As you do this, the mouth will fall open slightly.</a:t>
            </a:r>
          </a:p>
          <a:p>
            <a:endParaRPr lang="en-GB" sz="24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7113F923-41EC-5739-0100-B5B3549CC09F}"/>
              </a:ext>
            </a:extLst>
          </p:cNvPr>
          <p:cNvSpPr txBox="1"/>
          <p:nvPr/>
        </p:nvSpPr>
        <p:spPr>
          <a:xfrm>
            <a:off x="10047841" y="333010"/>
            <a:ext cx="1665513" cy="369332"/>
          </a:xfrm>
          <a:prstGeom prst="rect">
            <a:avLst/>
          </a:prstGeom>
          <a:noFill/>
        </p:spPr>
        <p:txBody>
          <a:bodyPr wrap="square">
            <a:spAutoFit/>
          </a:bodyPr>
          <a:lstStyle/>
          <a:p>
            <a:pPr algn="r"/>
            <a:r>
              <a:rPr lang="en-GB" b="1" dirty="0">
                <a:solidFill>
                  <a:srgbClr val="C00000"/>
                </a:solidFill>
              </a:rPr>
              <a:t>*Practical</a:t>
            </a:r>
            <a:endParaRPr lang="en-GB" b="1" dirty="0">
              <a:solidFill>
                <a:schemeClr val="tx1">
                  <a:lumMod val="75000"/>
                  <a:lumOff val="25000"/>
                </a:schemeClr>
              </a:solidFill>
            </a:endParaRPr>
          </a:p>
        </p:txBody>
      </p:sp>
    </p:spTree>
    <p:extLst>
      <p:ext uri="{BB962C8B-B14F-4D97-AF65-F5344CB8AC3E}">
        <p14:creationId xmlns:p14="http://schemas.microsoft.com/office/powerpoint/2010/main" val="541576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4CCDA8E-B159-738F-FA71-936B8C887625}"/>
              </a:ext>
            </a:extLst>
          </p:cNvPr>
          <p:cNvSpPr>
            <a:spLocks noGrp="1"/>
          </p:cNvSpPr>
          <p:nvPr>
            <p:ph type="title"/>
          </p:nvPr>
        </p:nvSpPr>
        <p:spPr>
          <a:xfrm>
            <a:off x="5937662" y="901079"/>
            <a:ext cx="5400136" cy="600305"/>
          </a:xfrm>
        </p:spPr>
        <p:txBody>
          <a:bodyPr>
            <a:noAutofit/>
          </a:bodyPr>
          <a:lstStyle/>
          <a:p>
            <a:r>
              <a:rPr lang="en-US" sz="3200" b="1" dirty="0">
                <a:solidFill>
                  <a:srgbClr val="098109"/>
                </a:solidFill>
                <a:latin typeface="Open Sans" panose="020B0606030504020204" pitchFamily="34" charset="0"/>
                <a:ea typeface="Open Sans" panose="020B0606030504020204" pitchFamily="34" charset="0"/>
                <a:cs typeface="Open Sans" panose="020B0606030504020204" pitchFamily="34" charset="0"/>
              </a:rPr>
              <a:t>Dealing with an unresponsive casualty</a:t>
            </a:r>
          </a:p>
        </p:txBody>
      </p:sp>
      <p:pic>
        <p:nvPicPr>
          <p:cNvPr id="3" name="Picture 2" descr="A picture containing person&#10;&#10;Description automatically generated">
            <a:extLst>
              <a:ext uri="{FF2B5EF4-FFF2-40B4-BE49-F238E27FC236}">
                <a16:creationId xmlns:a16="http://schemas.microsoft.com/office/drawing/2014/main" id="{877EF82A-E3EF-D981-AAFB-EB7342DC8F63}"/>
              </a:ext>
            </a:extLst>
          </p:cNvPr>
          <p:cNvPicPr>
            <a:picLocks noChangeAspect="1"/>
          </p:cNvPicPr>
          <p:nvPr/>
        </p:nvPicPr>
        <p:blipFill rotWithShape="1">
          <a:blip r:embed="rId2"/>
          <a:srcRect l="28067" r="21934"/>
          <a:stretch/>
        </p:blipFill>
        <p:spPr>
          <a:xfrm>
            <a:off x="20" y="10"/>
            <a:ext cx="5427003" cy="6857990"/>
          </a:xfrm>
          <a:prstGeom prst="rect">
            <a:avLst/>
          </a:prstGeom>
          <a:noFill/>
        </p:spPr>
      </p:pic>
      <p:sp>
        <p:nvSpPr>
          <p:cNvPr id="7" name="Slide Number Placeholder 6">
            <a:extLst>
              <a:ext uri="{FF2B5EF4-FFF2-40B4-BE49-F238E27FC236}">
                <a16:creationId xmlns:a16="http://schemas.microsoft.com/office/drawing/2014/main" id="{CE7D03CA-0123-46DB-BD69-6C66748F5D72}"/>
              </a:ext>
            </a:extLst>
          </p:cNvPr>
          <p:cNvSpPr>
            <a:spLocks noGrp="1"/>
          </p:cNvSpPr>
          <p:nvPr>
            <p:ph type="sldNum" sz="quarter" idx="12"/>
          </p:nvPr>
        </p:nvSpPr>
        <p:spPr>
          <a:xfrm>
            <a:off x="10423398" y="6356350"/>
            <a:ext cx="914400" cy="365125"/>
          </a:xfrm>
        </p:spPr>
        <p:txBody>
          <a:bodyPr anchor="ctr">
            <a:normAutofit/>
          </a:bodyPr>
          <a:lstStyle/>
          <a:p>
            <a:pPr>
              <a:spcAft>
                <a:spcPts val="600"/>
              </a:spcAft>
            </a:pPr>
            <a:fld id="{B5CEABB6-07DC-46E8-9B57-56EC44A396E5}" type="slidenum">
              <a:rPr lang="en-US" smtClean="0"/>
              <a:pPr>
                <a:spcAft>
                  <a:spcPts val="600"/>
                </a:spcAft>
              </a:pPr>
              <a:t>8</a:t>
            </a:fld>
            <a:endParaRPr lang="en-US"/>
          </a:p>
        </p:txBody>
      </p:sp>
      <p:sp>
        <p:nvSpPr>
          <p:cNvPr id="13" name="TextBox 12">
            <a:extLst>
              <a:ext uri="{FF2B5EF4-FFF2-40B4-BE49-F238E27FC236}">
                <a16:creationId xmlns:a16="http://schemas.microsoft.com/office/drawing/2014/main" id="{3B6306DB-29A7-7253-E090-1077B81B3EEE}"/>
              </a:ext>
            </a:extLst>
          </p:cNvPr>
          <p:cNvSpPr txBox="1"/>
          <p:nvPr/>
        </p:nvSpPr>
        <p:spPr>
          <a:xfrm>
            <a:off x="5937662" y="2268191"/>
            <a:ext cx="5590141" cy="2616101"/>
          </a:xfrm>
          <a:prstGeom prst="rect">
            <a:avLst/>
          </a:prstGeom>
          <a:noFill/>
        </p:spPr>
        <p:txBody>
          <a:bodyPr wrap="square" rtlCol="0">
            <a:spAutoFit/>
          </a:bodyPr>
          <a:lstStyle/>
          <a:p>
            <a:r>
              <a:rPr lang="en-GB" sz="24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4. Check for breathing</a:t>
            </a:r>
          </a:p>
          <a:p>
            <a:r>
              <a:rPr lang="en-GB"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Place your ear next to the casualty’s mouth with your face towards their chest. Look, listen and feel for normal breathing.</a:t>
            </a:r>
          </a:p>
          <a:p>
            <a:endParaRPr lang="en-GB" sz="2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r>
              <a:rPr lang="en-GB"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If there are any foreign objects blocking the airway inside the mouth, they will need to be removed (wearing disposable gloves).</a:t>
            </a:r>
          </a:p>
        </p:txBody>
      </p:sp>
      <p:sp>
        <p:nvSpPr>
          <p:cNvPr id="2" name="TextBox 1">
            <a:extLst>
              <a:ext uri="{FF2B5EF4-FFF2-40B4-BE49-F238E27FC236}">
                <a16:creationId xmlns:a16="http://schemas.microsoft.com/office/drawing/2014/main" id="{DEC2B6E7-38D3-8A6C-327F-10E00EC1F848}"/>
              </a:ext>
            </a:extLst>
          </p:cNvPr>
          <p:cNvSpPr txBox="1"/>
          <p:nvPr/>
        </p:nvSpPr>
        <p:spPr>
          <a:xfrm>
            <a:off x="10047841" y="333010"/>
            <a:ext cx="1665513" cy="369332"/>
          </a:xfrm>
          <a:prstGeom prst="rect">
            <a:avLst/>
          </a:prstGeom>
          <a:noFill/>
        </p:spPr>
        <p:txBody>
          <a:bodyPr wrap="square">
            <a:spAutoFit/>
          </a:bodyPr>
          <a:lstStyle/>
          <a:p>
            <a:pPr algn="r"/>
            <a:r>
              <a:rPr lang="en-GB" b="1" dirty="0">
                <a:solidFill>
                  <a:srgbClr val="C00000"/>
                </a:solidFill>
              </a:rPr>
              <a:t>*Practical</a:t>
            </a:r>
            <a:endParaRPr lang="en-GB" b="1" dirty="0">
              <a:solidFill>
                <a:schemeClr val="tx1">
                  <a:lumMod val="75000"/>
                  <a:lumOff val="25000"/>
                </a:schemeClr>
              </a:solidFill>
            </a:endParaRPr>
          </a:p>
        </p:txBody>
      </p:sp>
    </p:spTree>
    <p:extLst>
      <p:ext uri="{BB962C8B-B14F-4D97-AF65-F5344CB8AC3E}">
        <p14:creationId xmlns:p14="http://schemas.microsoft.com/office/powerpoint/2010/main" val="3704780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4CCDA8E-B159-738F-FA71-936B8C887625}"/>
              </a:ext>
            </a:extLst>
          </p:cNvPr>
          <p:cNvSpPr>
            <a:spLocks noGrp="1"/>
          </p:cNvSpPr>
          <p:nvPr>
            <p:ph type="title"/>
          </p:nvPr>
        </p:nvSpPr>
        <p:spPr>
          <a:xfrm>
            <a:off x="5937662" y="901079"/>
            <a:ext cx="5400136" cy="600305"/>
          </a:xfrm>
        </p:spPr>
        <p:txBody>
          <a:bodyPr>
            <a:noAutofit/>
          </a:bodyPr>
          <a:lstStyle/>
          <a:p>
            <a:r>
              <a:rPr lang="en-US" sz="3200" b="1" dirty="0">
                <a:solidFill>
                  <a:srgbClr val="098109"/>
                </a:solidFill>
                <a:latin typeface="Open Sans" panose="020B0606030504020204" pitchFamily="34" charset="0"/>
                <a:ea typeface="Open Sans" panose="020B0606030504020204" pitchFamily="34" charset="0"/>
                <a:cs typeface="Open Sans" panose="020B0606030504020204" pitchFamily="34" charset="0"/>
              </a:rPr>
              <a:t>Dealing with an unresponsive casualty</a:t>
            </a:r>
          </a:p>
        </p:txBody>
      </p:sp>
      <p:pic>
        <p:nvPicPr>
          <p:cNvPr id="3" name="Picture 2" descr="A picture containing person&#10;&#10;Description automatically generated">
            <a:extLst>
              <a:ext uri="{FF2B5EF4-FFF2-40B4-BE49-F238E27FC236}">
                <a16:creationId xmlns:a16="http://schemas.microsoft.com/office/drawing/2014/main" id="{877EF82A-E3EF-D981-AAFB-EB7342DC8F63}"/>
              </a:ext>
            </a:extLst>
          </p:cNvPr>
          <p:cNvPicPr>
            <a:picLocks noChangeAspect="1"/>
          </p:cNvPicPr>
          <p:nvPr/>
        </p:nvPicPr>
        <p:blipFill rotWithShape="1">
          <a:blip r:embed="rId2"/>
          <a:srcRect l="28067" r="21934"/>
          <a:stretch/>
        </p:blipFill>
        <p:spPr>
          <a:xfrm>
            <a:off x="20" y="10"/>
            <a:ext cx="5427003" cy="6857990"/>
          </a:xfrm>
          <a:prstGeom prst="rect">
            <a:avLst/>
          </a:prstGeom>
          <a:noFill/>
        </p:spPr>
      </p:pic>
      <p:sp>
        <p:nvSpPr>
          <p:cNvPr id="7" name="Slide Number Placeholder 6">
            <a:extLst>
              <a:ext uri="{FF2B5EF4-FFF2-40B4-BE49-F238E27FC236}">
                <a16:creationId xmlns:a16="http://schemas.microsoft.com/office/drawing/2014/main" id="{CE7D03CA-0123-46DB-BD69-6C66748F5D72}"/>
              </a:ext>
            </a:extLst>
          </p:cNvPr>
          <p:cNvSpPr>
            <a:spLocks noGrp="1"/>
          </p:cNvSpPr>
          <p:nvPr>
            <p:ph type="sldNum" sz="quarter" idx="12"/>
          </p:nvPr>
        </p:nvSpPr>
        <p:spPr>
          <a:xfrm>
            <a:off x="10423398" y="6356350"/>
            <a:ext cx="914400" cy="365125"/>
          </a:xfrm>
        </p:spPr>
        <p:txBody>
          <a:bodyPr anchor="ctr">
            <a:normAutofit/>
          </a:bodyPr>
          <a:lstStyle/>
          <a:p>
            <a:pPr>
              <a:spcAft>
                <a:spcPts val="600"/>
              </a:spcAft>
            </a:pPr>
            <a:fld id="{B5CEABB6-07DC-46E8-9B57-56EC44A396E5}" type="slidenum">
              <a:rPr lang="en-US" smtClean="0"/>
              <a:pPr>
                <a:spcAft>
                  <a:spcPts val="600"/>
                </a:spcAft>
              </a:pPr>
              <a:t>9</a:t>
            </a:fld>
            <a:endParaRPr lang="en-US"/>
          </a:p>
        </p:txBody>
      </p:sp>
      <p:sp>
        <p:nvSpPr>
          <p:cNvPr id="13" name="TextBox 12">
            <a:extLst>
              <a:ext uri="{FF2B5EF4-FFF2-40B4-BE49-F238E27FC236}">
                <a16:creationId xmlns:a16="http://schemas.microsoft.com/office/drawing/2014/main" id="{3B6306DB-29A7-7253-E090-1077B81B3EEE}"/>
              </a:ext>
            </a:extLst>
          </p:cNvPr>
          <p:cNvSpPr txBox="1"/>
          <p:nvPr/>
        </p:nvSpPr>
        <p:spPr>
          <a:xfrm>
            <a:off x="5937662" y="2268191"/>
            <a:ext cx="5590141" cy="3231654"/>
          </a:xfrm>
          <a:prstGeom prst="rect">
            <a:avLst/>
          </a:prstGeom>
          <a:noFill/>
        </p:spPr>
        <p:txBody>
          <a:bodyPr wrap="square" rtlCol="0">
            <a:spAutoFit/>
          </a:bodyPr>
          <a:lstStyle/>
          <a:p>
            <a:r>
              <a:rPr lang="en-GB" sz="24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5. Circulation</a:t>
            </a:r>
          </a:p>
          <a:p>
            <a:r>
              <a:rPr lang="en-GB"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If the casualty is not breathing </a:t>
            </a:r>
            <a:r>
              <a:rPr lang="en-GB" sz="2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you should call 999 immediately. </a:t>
            </a:r>
          </a:p>
          <a:p>
            <a:endParaRPr lang="en-GB"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r>
              <a:rPr lang="en-GB"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Until help arrives, chest compressions and rescue breathing should be administered.</a:t>
            </a:r>
          </a:p>
          <a:p>
            <a:endParaRPr lang="en-GB"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r>
              <a:rPr lang="en-GB"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After completing a set of </a:t>
            </a:r>
            <a:r>
              <a:rPr lang="en-GB" sz="2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30</a:t>
            </a:r>
            <a:r>
              <a:rPr lang="en-GB"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chest compressions, </a:t>
            </a:r>
            <a:r>
              <a:rPr lang="en-GB" sz="2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2</a:t>
            </a:r>
            <a:r>
              <a:rPr lang="en-GB"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effective rescue breaths should be administered.</a:t>
            </a:r>
          </a:p>
        </p:txBody>
      </p:sp>
      <p:sp>
        <p:nvSpPr>
          <p:cNvPr id="4" name="TextBox 3">
            <a:extLst>
              <a:ext uri="{FF2B5EF4-FFF2-40B4-BE49-F238E27FC236}">
                <a16:creationId xmlns:a16="http://schemas.microsoft.com/office/drawing/2014/main" id="{6ED4059C-38CC-B5AA-0863-E7D2A1B29D7F}"/>
              </a:ext>
            </a:extLst>
          </p:cNvPr>
          <p:cNvSpPr txBox="1"/>
          <p:nvPr/>
        </p:nvSpPr>
        <p:spPr>
          <a:xfrm>
            <a:off x="10047841" y="333010"/>
            <a:ext cx="1665513" cy="369332"/>
          </a:xfrm>
          <a:prstGeom prst="rect">
            <a:avLst/>
          </a:prstGeom>
          <a:noFill/>
        </p:spPr>
        <p:txBody>
          <a:bodyPr wrap="square">
            <a:spAutoFit/>
          </a:bodyPr>
          <a:lstStyle/>
          <a:p>
            <a:pPr algn="r"/>
            <a:r>
              <a:rPr lang="en-GB" b="1" dirty="0">
                <a:solidFill>
                  <a:srgbClr val="C00000"/>
                </a:solidFill>
              </a:rPr>
              <a:t>*Practical</a:t>
            </a:r>
            <a:endParaRPr lang="en-GB" b="1" dirty="0">
              <a:solidFill>
                <a:schemeClr val="tx1">
                  <a:lumMod val="75000"/>
                  <a:lumOff val="25000"/>
                </a:schemeClr>
              </a:solidFill>
            </a:endParaRPr>
          </a:p>
        </p:txBody>
      </p:sp>
    </p:spTree>
    <p:extLst>
      <p:ext uri="{BB962C8B-B14F-4D97-AF65-F5344CB8AC3E}">
        <p14:creationId xmlns:p14="http://schemas.microsoft.com/office/powerpoint/2010/main" val="2727601122"/>
      </p:ext>
    </p:extLst>
  </p:cSld>
  <p:clrMapOvr>
    <a:masterClrMapping/>
  </p:clrMapOvr>
</p:sld>
</file>

<file path=ppt/theme/theme1.xml><?xml version="1.0" encoding="utf-8"?>
<a:theme xmlns:a="http://schemas.openxmlformats.org/drawingml/2006/main" name="Office Theme">
  <a:themeElements>
    <a:clrScheme name="Custom 77">
      <a:dk1>
        <a:sysClr val="windowText" lastClr="000000"/>
      </a:dk1>
      <a:lt1>
        <a:sysClr val="window" lastClr="FFFFFF"/>
      </a:lt1>
      <a:dk2>
        <a:srgbClr val="44546A"/>
      </a:dk2>
      <a:lt2>
        <a:srgbClr val="E7E6E6"/>
      </a:lt2>
      <a:accent1>
        <a:srgbClr val="FFB09D"/>
      </a:accent1>
      <a:accent2>
        <a:srgbClr val="FFD7C7"/>
      </a:accent2>
      <a:accent3>
        <a:srgbClr val="FFE9E0"/>
      </a:accent3>
      <a:accent4>
        <a:srgbClr val="55736D"/>
      </a:accent4>
      <a:accent5>
        <a:srgbClr val="88A88E"/>
      </a:accent5>
      <a:accent6>
        <a:srgbClr val="E6FFFB"/>
      </a:accent6>
      <a:hlink>
        <a:srgbClr val="0563C1"/>
      </a:hlink>
      <a:folHlink>
        <a:srgbClr val="954F72"/>
      </a:folHlink>
    </a:clrScheme>
    <a:fontScheme name="Custom 116">
      <a:majorFont>
        <a:latin typeface="Bodoni MT"/>
        <a:ea typeface=""/>
        <a:cs typeface=""/>
      </a:majorFont>
      <a:minorFont>
        <a:latin typeface="Source Sans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ght Pitch Deck_tm66722518_Win32_JB_SL_v3" id="{F88C4BC3-D7CC-4809-9A20-83B96B306E67}" vid="{C89703AC-DCB6-4757-83A4-6B2EB7B7FA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C88140-B977-44ED-8877-83D5BCE76393}">
  <ds:schemaRefs>
    <ds:schemaRef ds:uri="http://schemas.microsoft.com/sharepoint/v3/contenttype/forms"/>
  </ds:schemaRefs>
</ds:datastoreItem>
</file>

<file path=customXml/itemProps2.xml><?xml version="1.0" encoding="utf-8"?>
<ds:datastoreItem xmlns:ds="http://schemas.openxmlformats.org/officeDocument/2006/customXml" ds:itemID="{DBE6AE0A-D4B0-4A5B-9359-3C20E0AE6F61}">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34F12D6A-2BE8-4847-A724-6F141C79A2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{B6EB5D72-B346-4D8D-B36A-C8ACAFD7DAC3}tf66722518_win32</Template>
  <TotalTime>2469</TotalTime>
  <Words>2245</Words>
  <Application>Microsoft Office PowerPoint</Application>
  <PresentationFormat>Widescreen</PresentationFormat>
  <Paragraphs>395</Paragraphs>
  <Slides>34</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Bodoni MT</vt:lpstr>
      <vt:lpstr>Calibri</vt:lpstr>
      <vt:lpstr>Open Sans</vt:lpstr>
      <vt:lpstr>Source Sans Pro Light</vt:lpstr>
      <vt:lpstr>Times New Roman</vt:lpstr>
      <vt:lpstr>Wingdings</vt:lpstr>
      <vt:lpstr>Office Theme</vt:lpstr>
      <vt:lpstr>Emergency First Aid at Work</vt:lpstr>
      <vt:lpstr>PowerPoint Presentation</vt:lpstr>
      <vt:lpstr>PowerPoint Presentation</vt:lpstr>
      <vt:lpstr>PowerPoint Presentation</vt:lpstr>
      <vt:lpstr>Dealing with an unresponsive casualty</vt:lpstr>
      <vt:lpstr>Dealing with an unresponsive casualty</vt:lpstr>
      <vt:lpstr>Dealing with an unresponsive casualty</vt:lpstr>
      <vt:lpstr>Dealing with an unresponsive casualty</vt:lpstr>
      <vt:lpstr>Dealing with an unresponsive casualty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Emergency First Aid at Work</dc:title>
  <dc:creator>Paul Battershall</dc:creator>
  <cp:lastModifiedBy>Paul Battershall</cp:lastModifiedBy>
  <cp:revision>1</cp:revision>
  <dcterms:created xsi:type="dcterms:W3CDTF">2023-01-20T15:18:42Z</dcterms:created>
  <dcterms:modified xsi:type="dcterms:W3CDTF">2023-03-08T08:54:04Z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