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8" r:id="rId6"/>
    <p:sldId id="267" r:id="rId7"/>
    <p:sldId id="262" r:id="rId8"/>
    <p:sldId id="260" r:id="rId9"/>
    <p:sldId id="266" r:id="rId10"/>
    <p:sldId id="265" r:id="rId11"/>
    <p:sldId id="261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62EC91-A8FE-4436-967B-73F6C9F19A40}" v="26" dt="2022-11-24T09:18:47.2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4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attershall" userId="41540bfd7e5be601" providerId="LiveId" clId="{4E62EC91-A8FE-4436-967B-73F6C9F19A40}"/>
    <pc:docChg chg="undo custSel addSld delSld modSld sldOrd">
      <pc:chgData name="Paul Battershall" userId="41540bfd7e5be601" providerId="LiveId" clId="{4E62EC91-A8FE-4436-967B-73F6C9F19A40}" dt="2022-11-24T09:18:49.721" v="3079" actId="20577"/>
      <pc:docMkLst>
        <pc:docMk/>
      </pc:docMkLst>
      <pc:sldChg chg="modSp mod">
        <pc:chgData name="Paul Battershall" userId="41540bfd7e5be601" providerId="LiveId" clId="{4E62EC91-A8FE-4436-967B-73F6C9F19A40}" dt="2022-10-25T10:45:48.399" v="2850" actId="255"/>
        <pc:sldMkLst>
          <pc:docMk/>
          <pc:sldMk cId="3486737106" sldId="258"/>
        </pc:sldMkLst>
        <pc:spChg chg="mod">
          <ac:chgData name="Paul Battershall" userId="41540bfd7e5be601" providerId="LiveId" clId="{4E62EC91-A8FE-4436-967B-73F6C9F19A40}" dt="2022-10-25T10:45:48.399" v="2850" actId="255"/>
          <ac:spMkLst>
            <pc:docMk/>
            <pc:sldMk cId="3486737106" sldId="258"/>
            <ac:spMk id="4" creationId="{F7FD4C2E-A288-8936-0604-166FDC0AF061}"/>
          </ac:spMkLst>
        </pc:spChg>
      </pc:sldChg>
      <pc:sldChg chg="del setBg">
        <pc:chgData name="Paul Battershall" userId="41540bfd7e5be601" providerId="LiveId" clId="{4E62EC91-A8FE-4436-967B-73F6C9F19A40}" dt="2022-10-24T12:47:20.255" v="422" actId="47"/>
        <pc:sldMkLst>
          <pc:docMk/>
          <pc:sldMk cId="359909589" sldId="259"/>
        </pc:sldMkLst>
      </pc:sldChg>
      <pc:sldChg chg="delSp modSp mod">
        <pc:chgData name="Paul Battershall" userId="41540bfd7e5be601" providerId="LiveId" clId="{4E62EC91-A8FE-4436-967B-73F6C9F19A40}" dt="2022-10-25T08:58:36.707" v="2126" actId="1035"/>
        <pc:sldMkLst>
          <pc:docMk/>
          <pc:sldMk cId="191017036" sldId="260"/>
        </pc:sldMkLst>
        <pc:spChg chg="mod">
          <ac:chgData name="Paul Battershall" userId="41540bfd7e5be601" providerId="LiveId" clId="{4E62EC91-A8FE-4436-967B-73F6C9F19A40}" dt="2022-10-25T08:58:36.707" v="2126" actId="1035"/>
          <ac:spMkLst>
            <pc:docMk/>
            <pc:sldMk cId="191017036" sldId="260"/>
            <ac:spMk id="2" creationId="{39A44C7A-4417-4C12-12CC-8DED3EF145D1}"/>
          </ac:spMkLst>
        </pc:spChg>
        <pc:spChg chg="del">
          <ac:chgData name="Paul Battershall" userId="41540bfd7e5be601" providerId="LiveId" clId="{4E62EC91-A8FE-4436-967B-73F6C9F19A40}" dt="2022-10-24T12:07:46.408" v="0" actId="478"/>
          <ac:spMkLst>
            <pc:docMk/>
            <pc:sldMk cId="191017036" sldId="260"/>
            <ac:spMk id="3" creationId="{112FBA73-7046-51FC-0110-73C0D0FB7977}"/>
          </ac:spMkLst>
        </pc:spChg>
      </pc:sldChg>
      <pc:sldChg chg="addSp delSp modSp mod">
        <pc:chgData name="Paul Battershall" userId="41540bfd7e5be601" providerId="LiveId" clId="{4E62EC91-A8FE-4436-967B-73F6C9F19A40}" dt="2022-11-24T09:18:49.721" v="3079" actId="20577"/>
        <pc:sldMkLst>
          <pc:docMk/>
          <pc:sldMk cId="751759119" sldId="261"/>
        </pc:sldMkLst>
        <pc:spChg chg="add del mod">
          <ac:chgData name="Paul Battershall" userId="41540bfd7e5be601" providerId="LiveId" clId="{4E62EC91-A8FE-4436-967B-73F6C9F19A40}" dt="2022-10-24T13:17:35.391" v="1005"/>
          <ac:spMkLst>
            <pc:docMk/>
            <pc:sldMk cId="751759119" sldId="261"/>
            <ac:spMk id="2" creationId="{88B1C044-C5A7-0ACC-4F8A-D5F3DBBE172A}"/>
          </ac:spMkLst>
        </pc:spChg>
        <pc:spChg chg="add mod">
          <ac:chgData name="Paul Battershall" userId="41540bfd7e5be601" providerId="LiveId" clId="{4E62EC91-A8FE-4436-967B-73F6C9F19A40}" dt="2022-10-25T08:20:06.543" v="1859" actId="1038"/>
          <ac:spMkLst>
            <pc:docMk/>
            <pc:sldMk cId="751759119" sldId="261"/>
            <ac:spMk id="2" creationId="{C5136965-F8D6-E6F8-8A09-AB370D695A3A}"/>
          </ac:spMkLst>
        </pc:spChg>
        <pc:spChg chg="add del mod">
          <ac:chgData name="Paul Battershall" userId="41540bfd7e5be601" providerId="LiveId" clId="{4E62EC91-A8FE-4436-967B-73F6C9F19A40}" dt="2022-10-25T08:19:16.138" v="1824" actId="478"/>
          <ac:spMkLst>
            <pc:docMk/>
            <pc:sldMk cId="751759119" sldId="261"/>
            <ac:spMk id="4" creationId="{B5D5BF71-62BD-2334-C659-5B18439894FB}"/>
          </ac:spMkLst>
        </pc:spChg>
        <pc:spChg chg="add mod">
          <ac:chgData name="Paul Battershall" userId="41540bfd7e5be601" providerId="LiveId" clId="{4E62EC91-A8FE-4436-967B-73F6C9F19A40}" dt="2022-10-25T08:20:33.768" v="1867" actId="1036"/>
          <ac:spMkLst>
            <pc:docMk/>
            <pc:sldMk cId="751759119" sldId="261"/>
            <ac:spMk id="5" creationId="{4D321AAE-EDCE-99E2-7E7D-89B0B450C747}"/>
          </ac:spMkLst>
        </pc:spChg>
        <pc:spChg chg="add mod">
          <ac:chgData name="Paul Battershall" userId="41540bfd7e5be601" providerId="LiveId" clId="{4E62EC91-A8FE-4436-967B-73F6C9F19A40}" dt="2022-10-25T08:21:25.027" v="1883" actId="1076"/>
          <ac:spMkLst>
            <pc:docMk/>
            <pc:sldMk cId="751759119" sldId="261"/>
            <ac:spMk id="6" creationId="{4ACD4A55-D621-1764-8732-9DBF473E0D67}"/>
          </ac:spMkLst>
        </pc:spChg>
        <pc:spChg chg="add mod">
          <ac:chgData name="Paul Battershall" userId="41540bfd7e5be601" providerId="LiveId" clId="{4E62EC91-A8FE-4436-967B-73F6C9F19A40}" dt="2022-10-25T08:21:44.726" v="1885" actId="1076"/>
          <ac:spMkLst>
            <pc:docMk/>
            <pc:sldMk cId="751759119" sldId="261"/>
            <ac:spMk id="7" creationId="{CCD466ED-5819-3AF3-91BF-F537FC4C9C58}"/>
          </ac:spMkLst>
        </pc:spChg>
        <pc:spChg chg="add del mod">
          <ac:chgData name="Paul Battershall" userId="41540bfd7e5be601" providerId="LiveId" clId="{4E62EC91-A8FE-4436-967B-73F6C9F19A40}" dt="2022-10-25T08:23:02.041" v="1891"/>
          <ac:spMkLst>
            <pc:docMk/>
            <pc:sldMk cId="751759119" sldId="261"/>
            <ac:spMk id="8" creationId="{4B46DA27-C32D-B857-4049-AC357C07FE73}"/>
          </ac:spMkLst>
        </pc:spChg>
        <pc:spChg chg="add del mod">
          <ac:chgData name="Paul Battershall" userId="41540bfd7e5be601" providerId="LiveId" clId="{4E62EC91-A8FE-4436-967B-73F6C9F19A40}" dt="2022-10-25T08:23:15.893" v="1893"/>
          <ac:spMkLst>
            <pc:docMk/>
            <pc:sldMk cId="751759119" sldId="261"/>
            <ac:spMk id="9" creationId="{078144C8-CECB-C928-FDFD-A16AEE21AD62}"/>
          </ac:spMkLst>
        </pc:spChg>
        <pc:spChg chg="add mod">
          <ac:chgData name="Paul Battershall" userId="41540bfd7e5be601" providerId="LiveId" clId="{4E62EC91-A8FE-4436-967B-73F6C9F19A40}" dt="2022-10-25T08:57:56.289" v="2106" actId="207"/>
          <ac:spMkLst>
            <pc:docMk/>
            <pc:sldMk cId="751759119" sldId="261"/>
            <ac:spMk id="11" creationId="{B4E8AC3F-6D6C-E198-AF73-0D4976B03C7A}"/>
          </ac:spMkLst>
        </pc:spChg>
        <pc:graphicFrameChg chg="mod modGraphic">
          <ac:chgData name="Paul Battershall" userId="41540bfd7e5be601" providerId="LiveId" clId="{4E62EC91-A8FE-4436-967B-73F6C9F19A40}" dt="2022-11-24T09:18:49.721" v="3079" actId="20577"/>
          <ac:graphicFrameMkLst>
            <pc:docMk/>
            <pc:sldMk cId="751759119" sldId="261"/>
            <ac:graphicFrameMk id="3" creationId="{C545442C-069E-236B-7211-6E7A04829A40}"/>
          </ac:graphicFrameMkLst>
        </pc:graphicFrameChg>
      </pc:sldChg>
      <pc:sldChg chg="modSp add mod ord">
        <pc:chgData name="Paul Battershall" userId="41540bfd7e5be601" providerId="LiveId" clId="{4E62EC91-A8FE-4436-967B-73F6C9F19A40}" dt="2022-10-25T10:45:01.134" v="2846" actId="20577"/>
        <pc:sldMkLst>
          <pc:docMk/>
          <pc:sldMk cId="3459847478" sldId="262"/>
        </pc:sldMkLst>
        <pc:spChg chg="mod">
          <ac:chgData name="Paul Battershall" userId="41540bfd7e5be601" providerId="LiveId" clId="{4E62EC91-A8FE-4436-967B-73F6C9F19A40}" dt="2022-10-25T10:45:01.134" v="2846" actId="20577"/>
          <ac:spMkLst>
            <pc:docMk/>
            <pc:sldMk cId="3459847478" sldId="262"/>
            <ac:spMk id="2" creationId="{39A44C7A-4417-4C12-12CC-8DED3EF145D1}"/>
          </ac:spMkLst>
        </pc:spChg>
      </pc:sldChg>
      <pc:sldChg chg="del">
        <pc:chgData name="Paul Battershall" userId="41540bfd7e5be601" providerId="LiveId" clId="{4E62EC91-A8FE-4436-967B-73F6C9F19A40}" dt="2022-10-24T12:17:23.073" v="26" actId="47"/>
        <pc:sldMkLst>
          <pc:docMk/>
          <pc:sldMk cId="3516925304" sldId="262"/>
        </pc:sldMkLst>
      </pc:sldChg>
      <pc:sldChg chg="addSp modSp new del mod">
        <pc:chgData name="Paul Battershall" userId="41540bfd7e5be601" providerId="LiveId" clId="{4E62EC91-A8FE-4436-967B-73F6C9F19A40}" dt="2022-10-24T12:17:10.254" v="25" actId="2696"/>
        <pc:sldMkLst>
          <pc:docMk/>
          <pc:sldMk cId="3738287521" sldId="262"/>
        </pc:sldMkLst>
        <pc:spChg chg="add mod">
          <ac:chgData name="Paul Battershall" userId="41540bfd7e5be601" providerId="LiveId" clId="{4E62EC91-A8FE-4436-967B-73F6C9F19A40}" dt="2022-10-24T12:16:41.635" v="24" actId="12"/>
          <ac:spMkLst>
            <pc:docMk/>
            <pc:sldMk cId="3738287521" sldId="262"/>
            <ac:spMk id="2" creationId="{E80C3A25-DB94-D15E-7B7F-C99E9A8E4A65}"/>
          </ac:spMkLst>
        </pc:spChg>
      </pc:sldChg>
      <pc:sldChg chg="modSp add del mod">
        <pc:chgData name="Paul Battershall" userId="41540bfd7e5be601" providerId="LiveId" clId="{4E62EC91-A8FE-4436-967B-73F6C9F19A40}" dt="2022-10-25T07:46:54.939" v="1036" actId="2696"/>
        <pc:sldMkLst>
          <pc:docMk/>
          <pc:sldMk cId="1368612259" sldId="263"/>
        </pc:sldMkLst>
        <pc:spChg chg="mod">
          <ac:chgData name="Paul Battershall" userId="41540bfd7e5be601" providerId="LiveId" clId="{4E62EC91-A8FE-4436-967B-73F6C9F19A40}" dt="2022-10-24T13:23:57.012" v="1008" actId="1035"/>
          <ac:spMkLst>
            <pc:docMk/>
            <pc:sldMk cId="1368612259" sldId="263"/>
            <ac:spMk id="2" creationId="{39A44C7A-4417-4C12-12CC-8DED3EF145D1}"/>
          </ac:spMkLst>
        </pc:spChg>
      </pc:sldChg>
      <pc:sldChg chg="modSp add del mod">
        <pc:chgData name="Paul Battershall" userId="41540bfd7e5be601" providerId="LiveId" clId="{4E62EC91-A8FE-4436-967B-73F6C9F19A40}" dt="2022-10-24T13:14:44.828" v="995" actId="2696"/>
        <pc:sldMkLst>
          <pc:docMk/>
          <pc:sldMk cId="312488665" sldId="264"/>
        </pc:sldMkLst>
        <pc:spChg chg="mod">
          <ac:chgData name="Paul Battershall" userId="41540bfd7e5be601" providerId="LiveId" clId="{4E62EC91-A8FE-4436-967B-73F6C9F19A40}" dt="2022-10-24T12:48:05.278" v="425" actId="255"/>
          <ac:spMkLst>
            <pc:docMk/>
            <pc:sldMk cId="312488665" sldId="264"/>
            <ac:spMk id="2" creationId="{39A44C7A-4417-4C12-12CC-8DED3EF145D1}"/>
          </ac:spMkLst>
        </pc:spChg>
      </pc:sldChg>
      <pc:sldChg chg="addSp modSp add mod">
        <pc:chgData name="Paul Battershall" userId="41540bfd7e5be601" providerId="LiveId" clId="{4E62EC91-A8FE-4436-967B-73F6C9F19A40}" dt="2022-11-24T09:18:35.385" v="3074" actId="20577"/>
        <pc:sldMkLst>
          <pc:docMk/>
          <pc:sldMk cId="2450704169" sldId="264"/>
        </pc:sldMkLst>
        <pc:spChg chg="mod">
          <ac:chgData name="Paul Battershall" userId="41540bfd7e5be601" providerId="LiveId" clId="{4E62EC91-A8FE-4436-967B-73F6C9F19A40}" dt="2022-10-25T08:57:44.266" v="2104" actId="207"/>
          <ac:spMkLst>
            <pc:docMk/>
            <pc:sldMk cId="2450704169" sldId="264"/>
            <ac:spMk id="2" creationId="{88B1C044-C5A7-0ACC-4F8A-D5F3DBBE172A}"/>
          </ac:spMkLst>
        </pc:spChg>
        <pc:spChg chg="add mod">
          <ac:chgData name="Paul Battershall" userId="41540bfd7e5be601" providerId="LiveId" clId="{4E62EC91-A8FE-4436-967B-73F6C9F19A40}" dt="2022-10-25T10:47:41.900" v="2853" actId="1038"/>
          <ac:spMkLst>
            <pc:docMk/>
            <pc:sldMk cId="2450704169" sldId="264"/>
            <ac:spMk id="5" creationId="{E6522C98-0B7B-2D1C-1CAC-926A0E220554}"/>
          </ac:spMkLst>
        </pc:spChg>
        <pc:graphicFrameChg chg="mod modGraphic">
          <ac:chgData name="Paul Battershall" userId="41540bfd7e5be601" providerId="LiveId" clId="{4E62EC91-A8FE-4436-967B-73F6C9F19A40}" dt="2022-11-24T09:18:35.385" v="3074" actId="20577"/>
          <ac:graphicFrameMkLst>
            <pc:docMk/>
            <pc:sldMk cId="2450704169" sldId="264"/>
            <ac:graphicFrameMk id="3" creationId="{C545442C-069E-236B-7211-6E7A04829A40}"/>
          </ac:graphicFrameMkLst>
        </pc:graphicFrameChg>
      </pc:sldChg>
      <pc:sldChg chg="addSp delSp modSp mod">
        <pc:chgData name="Paul Battershall" userId="41540bfd7e5be601" providerId="LiveId" clId="{4E62EC91-A8FE-4436-967B-73F6C9F19A40}" dt="2022-11-24T09:18:40.569" v="3075" actId="20577"/>
        <pc:sldMkLst>
          <pc:docMk/>
          <pc:sldMk cId="1341379640" sldId="265"/>
        </pc:sldMkLst>
        <pc:spChg chg="add del">
          <ac:chgData name="Paul Battershall" userId="41540bfd7e5be601" providerId="LiveId" clId="{4E62EC91-A8FE-4436-967B-73F6C9F19A40}" dt="2022-10-25T08:04:46.389" v="1546"/>
          <ac:spMkLst>
            <pc:docMk/>
            <pc:sldMk cId="1341379640" sldId="265"/>
            <ac:spMk id="2" creationId="{9E0751A2-DDFF-02AD-8DA7-4FEA75089830}"/>
          </ac:spMkLst>
        </pc:spChg>
        <pc:spChg chg="add mod">
          <ac:chgData name="Paul Battershall" userId="41540bfd7e5be601" providerId="LiveId" clId="{4E62EC91-A8FE-4436-967B-73F6C9F19A40}" dt="2022-10-25T08:58:08.203" v="2107" actId="207"/>
          <ac:spMkLst>
            <pc:docMk/>
            <pc:sldMk cId="1341379640" sldId="265"/>
            <ac:spMk id="4" creationId="{B7516FBD-6701-36C0-E9BD-3D0385B3C2C9}"/>
          </ac:spMkLst>
        </pc:spChg>
        <pc:spChg chg="add mod">
          <ac:chgData name="Paul Battershall" userId="41540bfd7e5be601" providerId="LiveId" clId="{4E62EC91-A8FE-4436-967B-73F6C9F19A40}" dt="2022-10-25T08:19:59.711" v="1851" actId="1038"/>
          <ac:spMkLst>
            <pc:docMk/>
            <pc:sldMk cId="1341379640" sldId="265"/>
            <ac:spMk id="7" creationId="{AE049DF4-7E28-7055-1A8C-DF28F50ACA09}"/>
          </ac:spMkLst>
        </pc:spChg>
        <pc:spChg chg="add del mod">
          <ac:chgData name="Paul Battershall" userId="41540bfd7e5be601" providerId="LiveId" clId="{4E62EC91-A8FE-4436-967B-73F6C9F19A40}" dt="2022-10-25T08:15:46.638" v="1616"/>
          <ac:spMkLst>
            <pc:docMk/>
            <pc:sldMk cId="1341379640" sldId="265"/>
            <ac:spMk id="8" creationId="{3CF0C06C-A43C-AEBA-9001-4F2F69866E3C}"/>
          </ac:spMkLst>
        </pc:spChg>
        <pc:spChg chg="add mod">
          <ac:chgData name="Paul Battershall" userId="41540bfd7e5be601" providerId="LiveId" clId="{4E62EC91-A8FE-4436-967B-73F6C9F19A40}" dt="2022-10-25T08:21:05.382" v="1881" actId="1038"/>
          <ac:spMkLst>
            <pc:docMk/>
            <pc:sldMk cId="1341379640" sldId="265"/>
            <ac:spMk id="9" creationId="{6B1AC741-1337-297C-BAF6-41B559CB06BB}"/>
          </ac:spMkLst>
        </pc:spChg>
        <pc:spChg chg="add mod">
          <ac:chgData name="Paul Battershall" userId="41540bfd7e5be601" providerId="LiveId" clId="{4E62EC91-A8FE-4436-967B-73F6C9F19A40}" dt="2022-10-25T08:16:05.790" v="1619" actId="1076"/>
          <ac:spMkLst>
            <pc:docMk/>
            <pc:sldMk cId="1341379640" sldId="265"/>
            <ac:spMk id="10" creationId="{43DA6C64-DAB6-CF6F-9AB7-1630412A100E}"/>
          </ac:spMkLst>
        </pc:spChg>
        <pc:spChg chg="add mod">
          <ac:chgData name="Paul Battershall" userId="41540bfd7e5be601" providerId="LiveId" clId="{4E62EC91-A8FE-4436-967B-73F6C9F19A40}" dt="2022-10-25T08:21:01.495" v="1874" actId="1038"/>
          <ac:spMkLst>
            <pc:docMk/>
            <pc:sldMk cId="1341379640" sldId="265"/>
            <ac:spMk id="11" creationId="{6B0C76AA-BC39-73A2-0E72-3D9F216C7BA0}"/>
          </ac:spMkLst>
        </pc:spChg>
        <pc:graphicFrameChg chg="mod modGraphic">
          <ac:chgData name="Paul Battershall" userId="41540bfd7e5be601" providerId="LiveId" clId="{4E62EC91-A8FE-4436-967B-73F6C9F19A40}" dt="2022-11-24T09:18:40.569" v="3075" actId="20577"/>
          <ac:graphicFrameMkLst>
            <pc:docMk/>
            <pc:sldMk cId="1341379640" sldId="265"/>
            <ac:graphicFrameMk id="3" creationId="{C545442C-069E-236B-7211-6E7A04829A40}"/>
          </ac:graphicFrameMkLst>
        </pc:graphicFrameChg>
        <pc:cxnChg chg="add del mod">
          <ac:chgData name="Paul Battershall" userId="41540bfd7e5be601" providerId="LiveId" clId="{4E62EC91-A8FE-4436-967B-73F6C9F19A40}" dt="2022-10-25T08:14:26.224" v="1570" actId="478"/>
          <ac:cxnSpMkLst>
            <pc:docMk/>
            <pc:sldMk cId="1341379640" sldId="265"/>
            <ac:cxnSpMk id="6" creationId="{807F699E-B516-E5E8-D6A4-445AC26042BD}"/>
          </ac:cxnSpMkLst>
        </pc:cxnChg>
      </pc:sldChg>
      <pc:sldChg chg="modSp add del mod">
        <pc:chgData name="Paul Battershall" userId="41540bfd7e5be601" providerId="LiveId" clId="{4E62EC91-A8FE-4436-967B-73F6C9F19A40}" dt="2022-10-25T07:55:59.857" v="1104" actId="47"/>
        <pc:sldMkLst>
          <pc:docMk/>
          <pc:sldMk cId="151804477" sldId="266"/>
        </pc:sldMkLst>
        <pc:graphicFrameChg chg="modGraphic">
          <ac:chgData name="Paul Battershall" userId="41540bfd7e5be601" providerId="LiveId" clId="{4E62EC91-A8FE-4436-967B-73F6C9F19A40}" dt="2022-10-25T07:54:03.155" v="1101" actId="20577"/>
          <ac:graphicFrameMkLst>
            <pc:docMk/>
            <pc:sldMk cId="151804477" sldId="266"/>
            <ac:graphicFrameMk id="3" creationId="{C545442C-069E-236B-7211-6E7A04829A40}"/>
          </ac:graphicFrameMkLst>
        </pc:graphicFrameChg>
      </pc:sldChg>
      <pc:sldChg chg="modSp add mod ord">
        <pc:chgData name="Paul Battershall" userId="41540bfd7e5be601" providerId="LiveId" clId="{4E62EC91-A8FE-4436-967B-73F6C9F19A40}" dt="2022-10-25T10:44:53.816" v="2845" actId="20577"/>
        <pc:sldMkLst>
          <pc:docMk/>
          <pc:sldMk cId="3589884692" sldId="266"/>
        </pc:sldMkLst>
        <pc:spChg chg="mod">
          <ac:chgData name="Paul Battershall" userId="41540bfd7e5be601" providerId="LiveId" clId="{4E62EC91-A8FE-4436-967B-73F6C9F19A40}" dt="2022-10-25T10:44:53.816" v="2845" actId="20577"/>
          <ac:spMkLst>
            <pc:docMk/>
            <pc:sldMk cId="3589884692" sldId="266"/>
            <ac:spMk id="2" creationId="{39A44C7A-4417-4C12-12CC-8DED3EF145D1}"/>
          </ac:spMkLst>
        </pc:spChg>
      </pc:sldChg>
      <pc:sldChg chg="del">
        <pc:chgData name="Paul Battershall" userId="41540bfd7e5be601" providerId="LiveId" clId="{4E62EC91-A8FE-4436-967B-73F6C9F19A40}" dt="2022-10-25T09:01:38.330" v="2151" actId="47"/>
        <pc:sldMkLst>
          <pc:docMk/>
          <pc:sldMk cId="3968282022" sldId="266"/>
        </pc:sldMkLst>
      </pc:sldChg>
      <pc:sldChg chg="modSp add mod">
        <pc:chgData name="Paul Battershall" userId="41540bfd7e5be601" providerId="LiveId" clId="{4E62EC91-A8FE-4436-967B-73F6C9F19A40}" dt="2022-10-25T10:45:42.239" v="2849" actId="255"/>
        <pc:sldMkLst>
          <pc:docMk/>
          <pc:sldMk cId="2864403289" sldId="267"/>
        </pc:sldMkLst>
        <pc:spChg chg="mod">
          <ac:chgData name="Paul Battershall" userId="41540bfd7e5be601" providerId="LiveId" clId="{4E62EC91-A8FE-4436-967B-73F6C9F19A40}" dt="2022-10-25T10:45:42.239" v="2849" actId="255"/>
          <ac:spMkLst>
            <pc:docMk/>
            <pc:sldMk cId="2864403289" sldId="267"/>
            <ac:spMk id="4" creationId="{F7FD4C2E-A288-8936-0604-166FDC0AF061}"/>
          </ac:spMkLst>
        </pc:spChg>
        <pc:spChg chg="mod">
          <ac:chgData name="Paul Battershall" userId="41540bfd7e5be601" providerId="LiveId" clId="{4E62EC91-A8FE-4436-967B-73F6C9F19A40}" dt="2022-10-25T09:05:59.587" v="2395" actId="20577"/>
          <ac:spMkLst>
            <pc:docMk/>
            <pc:sldMk cId="2864403289" sldId="267"/>
            <ac:spMk id="5" creationId="{DA6611D0-0012-DA57-FECA-929AFE9B99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39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86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10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04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72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42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59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28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2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07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71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6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57B0AD7-E991-E343-BF68-F1188152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erson and person posing for a picture&#10;&#10;Description automatically generated with low confidence">
            <a:extLst>
              <a:ext uri="{FF2B5EF4-FFF2-40B4-BE49-F238E27FC236}">
                <a16:creationId xmlns:a16="http://schemas.microsoft.com/office/drawing/2014/main" id="{45EDFCB3-F4B7-E328-6FD1-4DC39C6BB1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0" r="5401" b="1"/>
          <a:stretch/>
        </p:blipFill>
        <p:spPr>
          <a:xfrm>
            <a:off x="3048" y="0"/>
            <a:ext cx="12188952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A762526-A0B8-A6CA-DC5A-36B305B433C4}"/>
              </a:ext>
            </a:extLst>
          </p:cNvPr>
          <p:cNvSpPr txBox="1"/>
          <p:nvPr/>
        </p:nvSpPr>
        <p:spPr>
          <a:xfrm>
            <a:off x="635618" y="472876"/>
            <a:ext cx="5278244" cy="18774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400" b="1">
                <a:ea typeface="Tahoma" panose="020B0604030504040204" pitchFamily="34" charset="0"/>
                <a:cs typeface="Tahoma" panose="020B0604030504040204" pitchFamily="34" charset="0"/>
              </a:rPr>
              <a:t>Working with</a:t>
            </a:r>
          </a:p>
          <a:p>
            <a:r>
              <a:rPr lang="en-GB" sz="7200" b="1">
                <a:ea typeface="Tahoma" panose="020B0604030504040204" pitchFamily="34" charset="0"/>
                <a:cs typeface="Tahoma" panose="020B0604030504040204" pitchFamily="34" charset="0"/>
              </a:rPr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973024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 descr="Question mark against red wall">
            <a:extLst>
              <a:ext uri="{FF2B5EF4-FFF2-40B4-BE49-F238E27FC236}">
                <a16:creationId xmlns:a16="http://schemas.microsoft.com/office/drawing/2014/main" id="{17AB1248-9981-797A-2EA2-A5B5D1425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9536" cy="74289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FD4C2E-A288-8936-0604-166FDC0AF061}"/>
              </a:ext>
            </a:extLst>
          </p:cNvPr>
          <p:cNvSpPr txBox="1"/>
          <p:nvPr/>
        </p:nvSpPr>
        <p:spPr>
          <a:xfrm>
            <a:off x="847655" y="1864355"/>
            <a:ext cx="65452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>
                <a:solidFill>
                  <a:schemeClr val="bg1"/>
                </a:solidFill>
              </a:rPr>
              <a:t>They explore a service user’s hopes for the future and create a plan for how these can be achieved</a:t>
            </a:r>
          </a:p>
          <a:p>
            <a:endParaRPr lang="en-GB" sz="160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>
                <a:solidFill>
                  <a:schemeClr val="bg1"/>
                </a:solidFill>
              </a:rPr>
              <a:t>They help us to work with the service user to identify, measure and support the positive changes needed to achieve their hopes and ambitions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6611D0-0012-DA57-FECA-929AFE9B9906}"/>
              </a:ext>
            </a:extLst>
          </p:cNvPr>
          <p:cNvSpPr txBox="1"/>
          <p:nvPr/>
        </p:nvSpPr>
        <p:spPr>
          <a:xfrm>
            <a:off x="847654" y="716729"/>
            <a:ext cx="8039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>
                <a:solidFill>
                  <a:schemeClr val="bg1"/>
                </a:solidFill>
              </a:rPr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348673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 descr="Question mark against red wall">
            <a:extLst>
              <a:ext uri="{FF2B5EF4-FFF2-40B4-BE49-F238E27FC236}">
                <a16:creationId xmlns:a16="http://schemas.microsoft.com/office/drawing/2014/main" id="{17AB1248-9981-797A-2EA2-A5B5D1425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9536" cy="74289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FD4C2E-A288-8936-0604-166FDC0AF061}"/>
              </a:ext>
            </a:extLst>
          </p:cNvPr>
          <p:cNvSpPr txBox="1"/>
          <p:nvPr/>
        </p:nvSpPr>
        <p:spPr>
          <a:xfrm>
            <a:off x="847655" y="1864355"/>
            <a:ext cx="6545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>
                <a:solidFill>
                  <a:schemeClr val="bg1"/>
                </a:solidFill>
              </a:rPr>
              <a:t>They focus on what matters to the person</a:t>
            </a:r>
          </a:p>
          <a:p>
            <a:endParaRPr lang="en-GB" sz="160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>
                <a:solidFill>
                  <a:schemeClr val="bg1"/>
                </a:solidFill>
              </a:rPr>
              <a:t>They identify and build on the person’s strengths</a:t>
            </a:r>
          </a:p>
          <a:p>
            <a:endParaRPr lang="en-GB" sz="160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>
                <a:solidFill>
                  <a:schemeClr val="bg1"/>
                </a:solidFill>
              </a:rPr>
              <a:t>They empower the person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>
                <a:solidFill>
                  <a:schemeClr val="bg1"/>
                </a:solidFill>
              </a:rPr>
              <a:t>We are contracted by the council to use an outcomes approach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6611D0-0012-DA57-FECA-929AFE9B9906}"/>
              </a:ext>
            </a:extLst>
          </p:cNvPr>
          <p:cNvSpPr txBox="1"/>
          <p:nvPr/>
        </p:nvSpPr>
        <p:spPr>
          <a:xfrm>
            <a:off x="847654" y="716729"/>
            <a:ext cx="8039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>
                <a:solidFill>
                  <a:schemeClr val="bg1"/>
                </a:solidFill>
              </a:rPr>
              <a:t>Why have them?</a:t>
            </a:r>
          </a:p>
        </p:txBody>
      </p:sp>
    </p:spTree>
    <p:extLst>
      <p:ext uri="{BB962C8B-B14F-4D97-AF65-F5344CB8AC3E}">
        <p14:creationId xmlns:p14="http://schemas.microsoft.com/office/powerpoint/2010/main" val="286440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A44C7A-4417-4C12-12CC-8DED3EF145D1}"/>
              </a:ext>
            </a:extLst>
          </p:cNvPr>
          <p:cNvSpPr txBox="1"/>
          <p:nvPr/>
        </p:nvSpPr>
        <p:spPr>
          <a:xfrm>
            <a:off x="1904303" y="1668675"/>
            <a:ext cx="7758986" cy="3061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>
                <a:solidFill>
                  <a:schemeClr val="bg1"/>
                </a:solidFill>
              </a:rPr>
              <a:t>Outcomes should be:</a:t>
            </a:r>
            <a:endParaRPr lang="en-GB" sz="2800" b="1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>
                <a:solidFill>
                  <a:schemeClr val="bg1"/>
                </a:solidFill>
              </a:rPr>
              <a:t>Person-centred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>
                <a:solidFill>
                  <a:schemeClr val="bg1"/>
                </a:solidFill>
              </a:rPr>
              <a:t>Achievable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>
                <a:solidFill>
                  <a:schemeClr val="bg1"/>
                </a:solidFill>
              </a:rPr>
              <a:t>Measurable</a:t>
            </a:r>
          </a:p>
        </p:txBody>
      </p:sp>
    </p:spTree>
    <p:extLst>
      <p:ext uri="{BB962C8B-B14F-4D97-AF65-F5344CB8AC3E}">
        <p14:creationId xmlns:p14="http://schemas.microsoft.com/office/powerpoint/2010/main" val="345984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A44C7A-4417-4C12-12CC-8DED3EF145D1}"/>
              </a:ext>
            </a:extLst>
          </p:cNvPr>
          <p:cNvSpPr txBox="1"/>
          <p:nvPr/>
        </p:nvSpPr>
        <p:spPr>
          <a:xfrm>
            <a:off x="1233817" y="2069432"/>
            <a:ext cx="99126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>
                <a:solidFill>
                  <a:schemeClr val="bg1"/>
                </a:solidFill>
              </a:rPr>
              <a:t>“I want to be able to take my medication without the need for any support”</a:t>
            </a:r>
          </a:p>
        </p:txBody>
      </p:sp>
    </p:spTree>
    <p:extLst>
      <p:ext uri="{BB962C8B-B14F-4D97-AF65-F5344CB8AC3E}">
        <p14:creationId xmlns:p14="http://schemas.microsoft.com/office/powerpoint/2010/main" val="191017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A44C7A-4417-4C12-12CC-8DED3EF145D1}"/>
              </a:ext>
            </a:extLst>
          </p:cNvPr>
          <p:cNvSpPr txBox="1"/>
          <p:nvPr/>
        </p:nvSpPr>
        <p:spPr>
          <a:xfrm>
            <a:off x="1904303" y="1668675"/>
            <a:ext cx="8600146" cy="3800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>
                <a:solidFill>
                  <a:schemeClr val="bg1"/>
                </a:solidFill>
              </a:rPr>
              <a:t>The Outcomes Process:</a:t>
            </a:r>
            <a:endParaRPr lang="en-GB" sz="2800" b="1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>
                <a:solidFill>
                  <a:schemeClr val="bg1"/>
                </a:solidFill>
              </a:rPr>
              <a:t>What I would like to achieve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>
                <a:solidFill>
                  <a:schemeClr val="bg1"/>
                </a:solidFill>
              </a:rPr>
              <a:t>Where I am/what I have already achieved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>
                <a:solidFill>
                  <a:schemeClr val="bg1"/>
                </a:solidFill>
              </a:rPr>
              <a:t>What success looks like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>
                <a:solidFill>
                  <a:schemeClr val="bg1"/>
                </a:solidFill>
              </a:rPr>
              <a:t>What are the next steps</a:t>
            </a:r>
          </a:p>
        </p:txBody>
      </p:sp>
    </p:spTree>
    <p:extLst>
      <p:ext uri="{BB962C8B-B14F-4D97-AF65-F5344CB8AC3E}">
        <p14:creationId xmlns:p14="http://schemas.microsoft.com/office/powerpoint/2010/main" val="358988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545442C-069E-236B-7211-6E7A04829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229788"/>
              </p:ext>
            </p:extLst>
          </p:nvPr>
        </p:nvGraphicFramePr>
        <p:xfrm>
          <a:off x="927653" y="942686"/>
          <a:ext cx="1024393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975">
                  <a:extLst>
                    <a:ext uri="{9D8B030D-6E8A-4147-A177-3AD203B41FA5}">
                      <a16:colId xmlns:a16="http://schemas.microsoft.com/office/drawing/2014/main" val="4272389382"/>
                    </a:ext>
                  </a:extLst>
                </a:gridCol>
                <a:gridCol w="2081048">
                  <a:extLst>
                    <a:ext uri="{9D8B030D-6E8A-4147-A177-3AD203B41FA5}">
                      <a16:colId xmlns:a16="http://schemas.microsoft.com/office/drawing/2014/main" val="2600615671"/>
                    </a:ext>
                  </a:extLst>
                </a:gridCol>
                <a:gridCol w="1923393">
                  <a:extLst>
                    <a:ext uri="{9D8B030D-6E8A-4147-A177-3AD203B41FA5}">
                      <a16:colId xmlns:a16="http://schemas.microsoft.com/office/drawing/2014/main" val="3447693045"/>
                    </a:ext>
                  </a:extLst>
                </a:gridCol>
                <a:gridCol w="804041">
                  <a:extLst>
                    <a:ext uri="{9D8B030D-6E8A-4147-A177-3AD203B41FA5}">
                      <a16:colId xmlns:a16="http://schemas.microsoft.com/office/drawing/2014/main" val="1943468645"/>
                    </a:ext>
                  </a:extLst>
                </a:gridCol>
                <a:gridCol w="2146536">
                  <a:extLst>
                    <a:ext uri="{9D8B030D-6E8A-4147-A177-3AD203B41FA5}">
                      <a16:colId xmlns:a16="http://schemas.microsoft.com/office/drawing/2014/main" val="2209076479"/>
                    </a:ext>
                  </a:extLst>
                </a:gridCol>
                <a:gridCol w="2308937">
                  <a:extLst>
                    <a:ext uri="{9D8B030D-6E8A-4147-A177-3AD203B41FA5}">
                      <a16:colId xmlns:a16="http://schemas.microsoft.com/office/drawing/2014/main" val="299729892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GB">
                          <a:solidFill>
                            <a:schemeClr val="tx1"/>
                          </a:solidFill>
                        </a:rPr>
                        <a:t>OUTCOMES - </a:t>
                      </a:r>
                      <a:r>
                        <a:rPr lang="en-GB" b="1">
                          <a:solidFill>
                            <a:schemeClr val="tx1"/>
                          </a:solidFill>
                        </a:rPr>
                        <a:t>Medication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5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/>
                        <a:t>Outcome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What I would like to achieve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What I have already achieved (where I am)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Present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What does  success look like?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What I am working on at the moment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40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I want to be able to take my medication without the need for any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/>
                        <a:t>a) My medication is kept in the office and every morning a staff member gets my tablets out of the box whilst I get a glass of water, and then I take my tablets</a:t>
                      </a:r>
                    </a:p>
                    <a:p>
                      <a:pPr marL="0" indent="0">
                        <a:buNone/>
                      </a:pPr>
                      <a:endParaRPr lang="en-GB" sz="1200"/>
                    </a:p>
                    <a:p>
                      <a:pPr marL="0" indent="0">
                        <a:buNone/>
                      </a:pPr>
                      <a:r>
                        <a:rPr lang="en-GB" sz="1200"/>
                        <a:t>b) I have the NHS app on my mobile and every 2 months my support worker supports me to login and then I observe them ordering my repeat prescription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Taking the right medication every day on my own.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Ordering a repeat prescription every 2 months without support.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a) I keep my medication in my bedroom and every morning a staff member talks me through getting my 2 tablets out of the boxes and taking them.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b) I have the NHS app on my mobile and my keyworker reminds me every 2 months that I need to order a repeat prescription and talks me through doing this on the app.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01268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7516FBD-6701-36C0-E9BD-3D0385B3C2C9}"/>
              </a:ext>
            </a:extLst>
          </p:cNvPr>
          <p:cNvSpPr txBox="1"/>
          <p:nvPr/>
        </p:nvSpPr>
        <p:spPr>
          <a:xfrm>
            <a:off x="4973444" y="479502"/>
            <a:ext cx="1873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accent6">
                    <a:lumMod val="75000"/>
                  </a:schemeClr>
                </a:solidFill>
              </a:rPr>
              <a:t>Before review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AE049DF4-7E28-7055-1A8C-DF28F50ACA09}"/>
              </a:ext>
            </a:extLst>
          </p:cNvPr>
          <p:cNvSpPr/>
          <p:nvPr/>
        </p:nvSpPr>
        <p:spPr>
          <a:xfrm>
            <a:off x="4806173" y="4661210"/>
            <a:ext cx="167269" cy="847492"/>
          </a:xfrm>
          <a:prstGeom prst="up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1AC741-1337-297C-BAF6-41B559CB06BB}"/>
              </a:ext>
            </a:extLst>
          </p:cNvPr>
          <p:cNvSpPr txBox="1"/>
          <p:nvPr/>
        </p:nvSpPr>
        <p:spPr>
          <a:xfrm>
            <a:off x="3947530" y="5609063"/>
            <a:ext cx="1873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/>
              <a:t>This is what has already been achieved</a:t>
            </a: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43DA6C64-DAB6-CF6F-9AB7-1630412A100E}"/>
              </a:ext>
            </a:extLst>
          </p:cNvPr>
          <p:cNvSpPr/>
          <p:nvPr/>
        </p:nvSpPr>
        <p:spPr>
          <a:xfrm>
            <a:off x="9920868" y="4639656"/>
            <a:ext cx="167269" cy="847492"/>
          </a:xfrm>
          <a:prstGeom prst="up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0C76AA-BC39-73A2-0E72-3D9F216C7BA0}"/>
              </a:ext>
            </a:extLst>
          </p:cNvPr>
          <p:cNvSpPr txBox="1"/>
          <p:nvPr/>
        </p:nvSpPr>
        <p:spPr>
          <a:xfrm>
            <a:off x="8619891" y="5609062"/>
            <a:ext cx="2810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/>
              <a:t>This is what is currently being worked on and should be described in detail in the support plan</a:t>
            </a:r>
          </a:p>
        </p:txBody>
      </p:sp>
    </p:spTree>
    <p:extLst>
      <p:ext uri="{BB962C8B-B14F-4D97-AF65-F5344CB8AC3E}">
        <p14:creationId xmlns:p14="http://schemas.microsoft.com/office/powerpoint/2010/main" val="134137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545442C-069E-236B-7211-6E7A04829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537728"/>
              </p:ext>
            </p:extLst>
          </p:nvPr>
        </p:nvGraphicFramePr>
        <p:xfrm>
          <a:off x="927653" y="942686"/>
          <a:ext cx="1024393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975">
                  <a:extLst>
                    <a:ext uri="{9D8B030D-6E8A-4147-A177-3AD203B41FA5}">
                      <a16:colId xmlns:a16="http://schemas.microsoft.com/office/drawing/2014/main" val="4272389382"/>
                    </a:ext>
                  </a:extLst>
                </a:gridCol>
                <a:gridCol w="2081048">
                  <a:extLst>
                    <a:ext uri="{9D8B030D-6E8A-4147-A177-3AD203B41FA5}">
                      <a16:colId xmlns:a16="http://schemas.microsoft.com/office/drawing/2014/main" val="2600615671"/>
                    </a:ext>
                  </a:extLst>
                </a:gridCol>
                <a:gridCol w="1923393">
                  <a:extLst>
                    <a:ext uri="{9D8B030D-6E8A-4147-A177-3AD203B41FA5}">
                      <a16:colId xmlns:a16="http://schemas.microsoft.com/office/drawing/2014/main" val="3447693045"/>
                    </a:ext>
                  </a:extLst>
                </a:gridCol>
                <a:gridCol w="804041">
                  <a:extLst>
                    <a:ext uri="{9D8B030D-6E8A-4147-A177-3AD203B41FA5}">
                      <a16:colId xmlns:a16="http://schemas.microsoft.com/office/drawing/2014/main" val="1943468645"/>
                    </a:ext>
                  </a:extLst>
                </a:gridCol>
                <a:gridCol w="2002221">
                  <a:extLst>
                    <a:ext uri="{9D8B030D-6E8A-4147-A177-3AD203B41FA5}">
                      <a16:colId xmlns:a16="http://schemas.microsoft.com/office/drawing/2014/main" val="2209076479"/>
                    </a:ext>
                  </a:extLst>
                </a:gridCol>
                <a:gridCol w="2453252">
                  <a:extLst>
                    <a:ext uri="{9D8B030D-6E8A-4147-A177-3AD203B41FA5}">
                      <a16:colId xmlns:a16="http://schemas.microsoft.com/office/drawing/2014/main" val="299729892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GB">
                          <a:solidFill>
                            <a:schemeClr val="tx1"/>
                          </a:solidFill>
                        </a:rPr>
                        <a:t>OUTCOMES - </a:t>
                      </a:r>
                      <a:r>
                        <a:rPr lang="en-GB" b="1">
                          <a:solidFill>
                            <a:schemeClr val="tx1"/>
                          </a:solidFill>
                        </a:rPr>
                        <a:t>Medication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5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/>
                        <a:t>Outcome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What I would like to achieve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Where I am with this at the moment/achieved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Present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What does  success look like?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What I am working on at the moment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40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I want to be able to take my medication without the need for any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a) I keep my medication in my bedroom and every morning a staff member talks me through getting my 2 tablets out of the boxes and taking them.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b) I have the NHS app on my mobile and my keyworker reminds me every 2 months that I need to order a repeat prescription and talks me through doing this on the app.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Taking the right medication every day on my own.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Ordering a repeat prescription every 2 months without support.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a) I will get the right tablets out of the boxes whilst a support worker observes me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a) I will talk through what I am doing as I prepare and take my medication and the support worker will verbally prompt me if I get mixed up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012686"/>
                  </a:ext>
                </a:extLst>
              </a:tr>
            </a:tbl>
          </a:graphicData>
        </a:graphic>
      </p:graphicFrame>
      <p:sp>
        <p:nvSpPr>
          <p:cNvPr id="2" name="Arrow: Up 1">
            <a:extLst>
              <a:ext uri="{FF2B5EF4-FFF2-40B4-BE49-F238E27FC236}">
                <a16:creationId xmlns:a16="http://schemas.microsoft.com/office/drawing/2014/main" id="{C5136965-F8D6-E6F8-8A09-AB370D695A3A}"/>
              </a:ext>
            </a:extLst>
          </p:cNvPr>
          <p:cNvSpPr/>
          <p:nvPr/>
        </p:nvSpPr>
        <p:spPr>
          <a:xfrm>
            <a:off x="4817324" y="4850779"/>
            <a:ext cx="167269" cy="847492"/>
          </a:xfrm>
          <a:prstGeom prst="up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321AAE-EDCE-99E2-7E7D-89B0B450C747}"/>
              </a:ext>
            </a:extLst>
          </p:cNvPr>
          <p:cNvSpPr txBox="1"/>
          <p:nvPr/>
        </p:nvSpPr>
        <p:spPr>
          <a:xfrm>
            <a:off x="3964255" y="5843233"/>
            <a:ext cx="1873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/>
              <a:t>This is what has already been achieved</a:t>
            </a:r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4ACD4A55-D621-1764-8732-9DBF473E0D67}"/>
              </a:ext>
            </a:extLst>
          </p:cNvPr>
          <p:cNvSpPr/>
          <p:nvPr/>
        </p:nvSpPr>
        <p:spPr>
          <a:xfrm>
            <a:off x="9909717" y="4850779"/>
            <a:ext cx="167269" cy="847492"/>
          </a:xfrm>
          <a:prstGeom prst="up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D466ED-5819-3AF3-91BF-F537FC4C9C58}"/>
              </a:ext>
            </a:extLst>
          </p:cNvPr>
          <p:cNvSpPr txBox="1"/>
          <p:nvPr/>
        </p:nvSpPr>
        <p:spPr>
          <a:xfrm>
            <a:off x="8588297" y="5736623"/>
            <a:ext cx="2810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/>
              <a:t>This is what is currently being worked on and should be described in detail in the support plan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E8AC3F-6D6C-E198-AF73-0D4976B03C7A}"/>
              </a:ext>
            </a:extLst>
          </p:cNvPr>
          <p:cNvSpPr txBox="1"/>
          <p:nvPr/>
        </p:nvSpPr>
        <p:spPr>
          <a:xfrm>
            <a:off x="2868652" y="428392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>
                <a:solidFill>
                  <a:schemeClr val="accent6"/>
                </a:solidFill>
              </a:rPr>
              <a:t> </a:t>
            </a:r>
            <a:r>
              <a:rPr lang="en-GB" b="1">
                <a:solidFill>
                  <a:schemeClr val="accent6">
                    <a:lumMod val="75000"/>
                  </a:schemeClr>
                </a:solidFill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751759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545442C-069E-236B-7211-6E7A04829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766003"/>
              </p:ext>
            </p:extLst>
          </p:nvPr>
        </p:nvGraphicFramePr>
        <p:xfrm>
          <a:off x="927653" y="942686"/>
          <a:ext cx="1024393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975">
                  <a:extLst>
                    <a:ext uri="{9D8B030D-6E8A-4147-A177-3AD203B41FA5}">
                      <a16:colId xmlns:a16="http://schemas.microsoft.com/office/drawing/2014/main" val="4272389382"/>
                    </a:ext>
                  </a:extLst>
                </a:gridCol>
                <a:gridCol w="2081048">
                  <a:extLst>
                    <a:ext uri="{9D8B030D-6E8A-4147-A177-3AD203B41FA5}">
                      <a16:colId xmlns:a16="http://schemas.microsoft.com/office/drawing/2014/main" val="2600615671"/>
                    </a:ext>
                  </a:extLst>
                </a:gridCol>
                <a:gridCol w="1923393">
                  <a:extLst>
                    <a:ext uri="{9D8B030D-6E8A-4147-A177-3AD203B41FA5}">
                      <a16:colId xmlns:a16="http://schemas.microsoft.com/office/drawing/2014/main" val="3447693045"/>
                    </a:ext>
                  </a:extLst>
                </a:gridCol>
                <a:gridCol w="804041">
                  <a:extLst>
                    <a:ext uri="{9D8B030D-6E8A-4147-A177-3AD203B41FA5}">
                      <a16:colId xmlns:a16="http://schemas.microsoft.com/office/drawing/2014/main" val="1943468645"/>
                    </a:ext>
                  </a:extLst>
                </a:gridCol>
                <a:gridCol w="2002221">
                  <a:extLst>
                    <a:ext uri="{9D8B030D-6E8A-4147-A177-3AD203B41FA5}">
                      <a16:colId xmlns:a16="http://schemas.microsoft.com/office/drawing/2014/main" val="2209076479"/>
                    </a:ext>
                  </a:extLst>
                </a:gridCol>
                <a:gridCol w="2453252">
                  <a:extLst>
                    <a:ext uri="{9D8B030D-6E8A-4147-A177-3AD203B41FA5}">
                      <a16:colId xmlns:a16="http://schemas.microsoft.com/office/drawing/2014/main" val="299729892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GB">
                          <a:solidFill>
                            <a:schemeClr val="tx1"/>
                          </a:solidFill>
                        </a:rPr>
                        <a:t>OUTCOMES – </a:t>
                      </a:r>
                      <a:r>
                        <a:rPr lang="en-GB" b="1">
                          <a:solidFill>
                            <a:schemeClr val="tx1"/>
                          </a:solidFill>
                        </a:rPr>
                        <a:t>Medication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5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/>
                        <a:t>Outcome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What I would like to achieve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Where I am with this at the moment/achieved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Present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What does  success look like?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What I am working on at the moment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40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I want to be able to take my medication without the need for any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a) I keep my medication in my bedroom and every morning a staff member talks me through getting my 2 tablets out of the boxes and taking them.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b)  I have the NHS app on my mobile and my keyworker reminds me every 2 months that I need to order a repeat prescription and talks me through doing this on the app.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Taking the right medication every day on my own.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Ordering a repeat prescription every 2 months without support.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a) I will get the right tablets out of the boxes whilst a support worker observes me</a:t>
                      </a:r>
                    </a:p>
                    <a:p>
                      <a:endParaRPr lang="en-GB" sz="1200" dirty="0"/>
                    </a:p>
                    <a:p>
                      <a:pPr marL="0" indent="0">
                        <a:buNone/>
                      </a:pPr>
                      <a:r>
                        <a:rPr lang="en-GB" sz="1200" dirty="0"/>
                        <a:t>a) I will talk through what I am doing as I prepare and take my medication and the support worker will verbally prompt me if I get mixed up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b)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01268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8B1C044-C5A7-0ACC-4F8A-D5F3DBBE172A}"/>
              </a:ext>
            </a:extLst>
          </p:cNvPr>
          <p:cNvSpPr txBox="1"/>
          <p:nvPr/>
        </p:nvSpPr>
        <p:spPr>
          <a:xfrm>
            <a:off x="2378571" y="5149240"/>
            <a:ext cx="73420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>
                <a:solidFill>
                  <a:schemeClr val="accent6">
                    <a:lumMod val="75000"/>
                  </a:schemeClr>
                </a:solidFill>
              </a:rPr>
              <a:t>What could be the ‘next steps’ for the repeat prescription?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522C98-0B7B-2D1C-1CAC-926A0E220554}"/>
              </a:ext>
            </a:extLst>
          </p:cNvPr>
          <p:cNvSpPr txBox="1"/>
          <p:nvPr/>
        </p:nvSpPr>
        <p:spPr>
          <a:xfrm>
            <a:off x="2868651" y="446876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>
                <a:solidFill>
                  <a:schemeClr val="accent6">
                    <a:lumMod val="75000"/>
                  </a:schemeClr>
                </a:solidFill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450704169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8E370E46B0A84C9DD072A3631F85E9" ma:contentTypeVersion="11" ma:contentTypeDescription="Create a new document." ma:contentTypeScope="" ma:versionID="96a313fd95ed9a5bf535b9fb348f6ed2">
  <xsd:schema xmlns:xsd="http://www.w3.org/2001/XMLSchema" xmlns:xs="http://www.w3.org/2001/XMLSchema" xmlns:p="http://schemas.microsoft.com/office/2006/metadata/properties" xmlns:ns3="d9db3828-93a4-4df7-990e-06baeeb9ec23" targetNamespace="http://schemas.microsoft.com/office/2006/metadata/properties" ma:root="true" ma:fieldsID="c9eded43bae431d09924ffca3f764a62" ns3:_="">
    <xsd:import namespace="d9db3828-93a4-4df7-990e-06baeeb9ec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b3828-93a4-4df7-990e-06baeeb9ec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F4EAD9-B9A9-4753-A6C6-57BA43F4933B}">
  <ds:schemaRefs>
    <ds:schemaRef ds:uri="d9db3828-93a4-4df7-990e-06baeeb9ec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448B6BE-6AE3-49F6-87A2-697397E58F85}">
  <ds:schemaRefs>
    <ds:schemaRef ds:uri="d9db3828-93a4-4df7-990e-06baeeb9ec2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C54089E-88A9-45D6-BD1D-748CF0E01B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791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Neue Haas Grotesk Text Pro</vt:lpstr>
      <vt:lpstr>PunchcardVTI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Battershall</dc:creator>
  <cp:lastModifiedBy>Paul Battershall</cp:lastModifiedBy>
  <cp:revision>1</cp:revision>
  <dcterms:created xsi:type="dcterms:W3CDTF">2022-10-20T09:12:54Z</dcterms:created>
  <dcterms:modified xsi:type="dcterms:W3CDTF">2022-11-24T09:18:56Z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0x010100508E370E46B0A84C9DD072A3631F85E9</vt:lpwstr>
  </property>
</Properties>
</file>